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808BD-8B51-44A1-AD0A-AACD163A22E6}" type="doc">
      <dgm:prSet loTypeId="urn:microsoft.com/office/officeart/2005/8/layout/process4" loCatId="list" qsTypeId="urn:microsoft.com/office/officeart/2005/8/quickstyle/simple2" qsCatId="simple" csTypeId="urn:microsoft.com/office/officeart/2005/8/colors/accent0_2" csCatId="mainScheme" phldr="1"/>
      <dgm:spPr/>
      <dgm:t>
        <a:bodyPr/>
        <a:lstStyle/>
        <a:p>
          <a:endParaRPr lang="en-IE"/>
        </a:p>
      </dgm:t>
    </dgm:pt>
    <dgm:pt modelId="{C31756D3-02D8-48D5-822A-82C721141F4C}">
      <dgm:prSet phldrT="[Text]" custT="1"/>
      <dgm:spPr/>
      <dgm:t>
        <a:bodyPr/>
        <a:lstStyle/>
        <a:p>
          <a:r>
            <a:rPr lang="en-IE" sz="1000" b="0" i="0" dirty="0"/>
            <a:t>Requesting rocket launch data from SpaceX API</a:t>
          </a:r>
          <a:endParaRPr lang="en-IE" sz="1000" b="0" dirty="0"/>
        </a:p>
      </dgm:t>
    </dgm:pt>
    <dgm:pt modelId="{6C5B2434-D646-4626-A113-F515D27B028D}" type="parTrans" cxnId="{29E3B4DD-9DFE-4628-B32E-184B2C65C402}">
      <dgm:prSet/>
      <dgm:spPr/>
      <dgm:t>
        <a:bodyPr/>
        <a:lstStyle/>
        <a:p>
          <a:endParaRPr lang="en-IE"/>
        </a:p>
      </dgm:t>
    </dgm:pt>
    <dgm:pt modelId="{AC0D14F1-A363-48D5-9013-102C09BE89F3}" type="sibTrans" cxnId="{29E3B4DD-9DFE-4628-B32E-184B2C65C402}">
      <dgm:prSet/>
      <dgm:spPr/>
      <dgm:t>
        <a:bodyPr/>
        <a:lstStyle/>
        <a:p>
          <a:endParaRPr lang="en-IE"/>
        </a:p>
      </dgm:t>
    </dgm:pt>
    <dgm:pt modelId="{333C3505-8EAE-4B56-9142-DB576E57226B}">
      <dgm:prSet phldrT="[Text]" custT="1"/>
      <dgm:spPr/>
      <dgm:t>
        <a:bodyPr/>
        <a:lstStyle/>
        <a:p>
          <a:r>
            <a:rPr lang="en-IE" sz="1000" b="0" dirty="0"/>
            <a:t>Check the content of the response</a:t>
          </a:r>
        </a:p>
      </dgm:t>
    </dgm:pt>
    <dgm:pt modelId="{1107EEDF-B890-4470-AD84-9F584857885E}" type="parTrans" cxnId="{F68F4D34-ACCD-49E4-B338-9B26B6FAE24C}">
      <dgm:prSet/>
      <dgm:spPr/>
      <dgm:t>
        <a:bodyPr/>
        <a:lstStyle/>
        <a:p>
          <a:endParaRPr lang="en-IE"/>
        </a:p>
      </dgm:t>
    </dgm:pt>
    <dgm:pt modelId="{8454C24C-70FC-4331-8363-A665E37B7BBF}" type="sibTrans" cxnId="{F68F4D34-ACCD-49E4-B338-9B26B6FAE24C}">
      <dgm:prSet/>
      <dgm:spPr/>
      <dgm:t>
        <a:bodyPr/>
        <a:lstStyle/>
        <a:p>
          <a:endParaRPr lang="en-IE"/>
        </a:p>
      </dgm:t>
    </dgm:pt>
    <dgm:pt modelId="{01DC7A49-BB1D-42E2-B780-D2B12E6AEA06}">
      <dgm:prSet phldrT="[Text]" custT="1"/>
      <dgm:spPr/>
      <dgm:t>
        <a:bodyPr/>
        <a:lstStyle/>
        <a:p>
          <a:r>
            <a:rPr lang="en-IE" sz="1000" b="0" i="0" dirty="0"/>
            <a:t>The data from the requests will be stored in lists and will be used to create a new </a:t>
          </a:r>
          <a:r>
            <a:rPr lang="en-IE" sz="1000" b="0" i="0" dirty="0" err="1"/>
            <a:t>dataframe</a:t>
          </a:r>
          <a:endParaRPr lang="en-IE" sz="1000" b="0" dirty="0"/>
        </a:p>
      </dgm:t>
    </dgm:pt>
    <dgm:pt modelId="{F0456819-E0AD-424F-AB0D-7A078C93A7C6}" type="parTrans" cxnId="{F08AFD17-34F1-482F-8CE6-295E33DA0302}">
      <dgm:prSet/>
      <dgm:spPr/>
      <dgm:t>
        <a:bodyPr/>
        <a:lstStyle/>
        <a:p>
          <a:endParaRPr lang="en-IE"/>
        </a:p>
      </dgm:t>
    </dgm:pt>
    <dgm:pt modelId="{F006638F-772C-49BB-B1B0-0B532D4620AB}" type="sibTrans" cxnId="{F08AFD17-34F1-482F-8CE6-295E33DA0302}">
      <dgm:prSet/>
      <dgm:spPr/>
      <dgm:t>
        <a:bodyPr/>
        <a:lstStyle/>
        <a:p>
          <a:endParaRPr lang="en-IE"/>
        </a:p>
      </dgm:t>
    </dgm:pt>
    <dgm:pt modelId="{752FAFD0-89FF-488E-8A04-DA35033EE5D9}">
      <dgm:prSet custT="1"/>
      <dgm:spPr/>
      <dgm:t>
        <a:bodyPr/>
        <a:lstStyle/>
        <a:p>
          <a:r>
            <a:rPr lang="en-IE" sz="1000" b="0" dirty="0"/>
            <a:t>Check of the response status code</a:t>
          </a:r>
          <a:endParaRPr lang="en-IE" sz="1000" b="0" i="0" dirty="0"/>
        </a:p>
      </dgm:t>
    </dgm:pt>
    <dgm:pt modelId="{24F47EA8-2F33-4744-8A73-EEAFA0FB1F32}" type="parTrans" cxnId="{DC2BCA83-FEF3-4E96-9C91-9650B3E8C351}">
      <dgm:prSet/>
      <dgm:spPr/>
      <dgm:t>
        <a:bodyPr/>
        <a:lstStyle/>
        <a:p>
          <a:endParaRPr lang="en-IE"/>
        </a:p>
      </dgm:t>
    </dgm:pt>
    <dgm:pt modelId="{9F373EA3-85BF-4F81-B3B2-B0E2D38692DC}" type="sibTrans" cxnId="{DC2BCA83-FEF3-4E96-9C91-9650B3E8C351}">
      <dgm:prSet/>
      <dgm:spPr/>
      <dgm:t>
        <a:bodyPr/>
        <a:lstStyle/>
        <a:p>
          <a:endParaRPr lang="en-IE"/>
        </a:p>
      </dgm:t>
    </dgm:pt>
    <dgm:pt modelId="{9B378804-A0D3-41C0-AA2C-0544BF821C89}">
      <dgm:prSet custT="1"/>
      <dgm:spPr/>
      <dgm:t>
        <a:bodyPr/>
        <a:lstStyle/>
        <a:p>
          <a:r>
            <a:rPr lang="en-IE" sz="1000" b="0" i="0" dirty="0"/>
            <a:t>Decode the response content as a </a:t>
          </a:r>
          <a:r>
            <a:rPr lang="en-IE" sz="1000" b="0" i="0" dirty="0" err="1"/>
            <a:t>Json</a:t>
          </a:r>
          <a:r>
            <a:rPr lang="en-IE" sz="1000" b="0" i="0" dirty="0"/>
            <a:t> using  and turn it into a Pandas </a:t>
          </a:r>
          <a:r>
            <a:rPr lang="en-IE" sz="1000" b="0" i="0" dirty="0" err="1"/>
            <a:t>dataframe</a:t>
          </a:r>
          <a:r>
            <a:rPr lang="en-IE" sz="1000" b="0" i="0" dirty="0"/>
            <a:t> using the normalisation method </a:t>
          </a:r>
          <a:endParaRPr lang="en-IE" sz="1000" b="0" dirty="0"/>
        </a:p>
      </dgm:t>
    </dgm:pt>
    <dgm:pt modelId="{3C733B46-D931-4476-ADA0-E35F91DFED1A}" type="parTrans" cxnId="{2C1D49D5-8F62-4306-89A3-96C4CABF8AF5}">
      <dgm:prSet/>
      <dgm:spPr/>
      <dgm:t>
        <a:bodyPr/>
        <a:lstStyle/>
        <a:p>
          <a:endParaRPr lang="en-IE"/>
        </a:p>
      </dgm:t>
    </dgm:pt>
    <dgm:pt modelId="{6658F55A-8E57-4E30-8405-278BFA5840CA}" type="sibTrans" cxnId="{2C1D49D5-8F62-4306-89A3-96C4CABF8AF5}">
      <dgm:prSet/>
      <dgm:spPr/>
      <dgm:t>
        <a:bodyPr/>
        <a:lstStyle/>
        <a:p>
          <a:endParaRPr lang="en-IE"/>
        </a:p>
      </dgm:t>
    </dgm:pt>
    <dgm:pt modelId="{F6E9FBD7-207E-4B3C-A440-5AB2CD651BC0}">
      <dgm:prSet phldrT="[Text]" custT="1"/>
      <dgm:spPr/>
      <dgm:t>
        <a:bodyPr/>
        <a:lstStyle/>
        <a:p>
          <a:r>
            <a:rPr lang="en-IE" sz="1000" b="0" i="0" dirty="0"/>
            <a:t>Create a Pandas data frame from the dictionary </a:t>
          </a:r>
          <a:r>
            <a:rPr lang="en-IE" sz="1000" b="0" i="0" dirty="0" err="1"/>
            <a:t>launch_dict</a:t>
          </a:r>
          <a:endParaRPr lang="en-IE" sz="1000" b="0" dirty="0"/>
        </a:p>
      </dgm:t>
    </dgm:pt>
    <dgm:pt modelId="{BC4DB2C1-F22F-44EC-A22A-43203DEB153B}" type="parTrans" cxnId="{B12596DC-AD9E-4CCF-A018-DF096A7C6CFE}">
      <dgm:prSet/>
      <dgm:spPr/>
      <dgm:t>
        <a:bodyPr/>
        <a:lstStyle/>
        <a:p>
          <a:endParaRPr lang="en-IE"/>
        </a:p>
      </dgm:t>
    </dgm:pt>
    <dgm:pt modelId="{F8502198-FE95-4DBD-A1A1-E58CC92A7BEB}" type="sibTrans" cxnId="{B12596DC-AD9E-4CCF-A018-DF096A7C6CFE}">
      <dgm:prSet/>
      <dgm:spPr/>
      <dgm:t>
        <a:bodyPr/>
        <a:lstStyle/>
        <a:p>
          <a:endParaRPr lang="en-IE"/>
        </a:p>
      </dgm:t>
    </dgm:pt>
    <dgm:pt modelId="{B46647E9-D435-4A19-AAC8-F81A2B210512}">
      <dgm:prSet phldrT="[Text]" custT="1"/>
      <dgm:spPr/>
      <dgm:t>
        <a:bodyPr/>
        <a:lstStyle/>
        <a:p>
          <a:r>
            <a:rPr lang="en-IE" sz="1000" b="0" i="0" dirty="0"/>
            <a:t>Filter the </a:t>
          </a:r>
          <a:r>
            <a:rPr lang="en-IE" sz="1000" b="0" i="0" dirty="0" err="1"/>
            <a:t>dataframe</a:t>
          </a:r>
          <a:r>
            <a:rPr lang="en-IE" sz="1000" b="0" i="0" dirty="0"/>
            <a:t> to only include Falcon 9 launches</a:t>
          </a:r>
          <a:endParaRPr lang="en-IE" sz="1000" b="0" dirty="0"/>
        </a:p>
      </dgm:t>
    </dgm:pt>
    <dgm:pt modelId="{1C975B15-63E0-4A9F-B8C5-E35939356DAF}" type="parTrans" cxnId="{3852E880-5E1D-4D96-AC6F-29A521A10759}">
      <dgm:prSet/>
      <dgm:spPr/>
      <dgm:t>
        <a:bodyPr/>
        <a:lstStyle/>
        <a:p>
          <a:endParaRPr lang="en-IE"/>
        </a:p>
      </dgm:t>
    </dgm:pt>
    <dgm:pt modelId="{93C4BFDB-2E0C-4645-9279-42CAC8F9089E}" type="sibTrans" cxnId="{3852E880-5E1D-4D96-AC6F-29A521A10759}">
      <dgm:prSet/>
      <dgm:spPr/>
      <dgm:t>
        <a:bodyPr/>
        <a:lstStyle/>
        <a:p>
          <a:endParaRPr lang="en-IE"/>
        </a:p>
      </dgm:t>
    </dgm:pt>
    <dgm:pt modelId="{AAC0E1B5-E0B2-467E-8D75-E1ADC642682F}">
      <dgm:prSet phldrT="[Text]" custT="1"/>
      <dgm:spPr/>
      <dgm:t>
        <a:bodyPr/>
        <a:lstStyle/>
        <a:p>
          <a:r>
            <a:rPr lang="en-IE" sz="1000" b="0" dirty="0"/>
            <a:t>Data Wrangling</a:t>
          </a:r>
        </a:p>
      </dgm:t>
    </dgm:pt>
    <dgm:pt modelId="{A2A6F470-190B-4B4F-9FC0-8B3AB2E72FC7}" type="parTrans" cxnId="{197143C6-3511-4B9B-B80E-DCCBC99D1142}">
      <dgm:prSet/>
      <dgm:spPr/>
      <dgm:t>
        <a:bodyPr/>
        <a:lstStyle/>
        <a:p>
          <a:endParaRPr lang="en-IE"/>
        </a:p>
      </dgm:t>
    </dgm:pt>
    <dgm:pt modelId="{F56996FE-B921-4CFF-BBC1-F1B507E81D46}" type="sibTrans" cxnId="{197143C6-3511-4B9B-B80E-DCCBC99D1142}">
      <dgm:prSet/>
      <dgm:spPr/>
      <dgm:t>
        <a:bodyPr/>
        <a:lstStyle/>
        <a:p>
          <a:endParaRPr lang="en-IE"/>
        </a:p>
      </dgm:t>
    </dgm:pt>
    <dgm:pt modelId="{2545581B-7B5D-41D4-9AB8-C1F8A9DFCFF5}">
      <dgm:prSet custT="1"/>
      <dgm:spPr/>
      <dgm:t>
        <a:bodyPr/>
        <a:lstStyle/>
        <a:p>
          <a:r>
            <a:rPr lang="en-IE" sz="1000" b="0" i="0" dirty="0"/>
            <a:t>Dealing with Missing Values</a:t>
          </a:r>
          <a:endParaRPr lang="en-IE" sz="1000" b="0" dirty="0"/>
        </a:p>
      </dgm:t>
    </dgm:pt>
    <dgm:pt modelId="{1E73AB70-87B0-4BFC-AF70-755733779C62}" type="parTrans" cxnId="{1ECC718A-9061-4291-8C3B-C13045EE0A36}">
      <dgm:prSet/>
      <dgm:spPr/>
      <dgm:t>
        <a:bodyPr/>
        <a:lstStyle/>
        <a:p>
          <a:endParaRPr lang="en-IE"/>
        </a:p>
      </dgm:t>
    </dgm:pt>
    <dgm:pt modelId="{E249851B-2733-4B19-A5AE-62CCFDC5471D}" type="sibTrans" cxnId="{1ECC718A-9061-4291-8C3B-C13045EE0A36}">
      <dgm:prSet/>
      <dgm:spPr/>
      <dgm:t>
        <a:bodyPr/>
        <a:lstStyle/>
        <a:p>
          <a:endParaRPr lang="en-IE"/>
        </a:p>
      </dgm:t>
    </dgm:pt>
    <dgm:pt modelId="{41231735-181E-47D0-AAA0-51F4BE2228AD}">
      <dgm:prSet custT="1"/>
      <dgm:spPr/>
      <dgm:t>
        <a:bodyPr/>
        <a:lstStyle/>
        <a:p>
          <a:r>
            <a:rPr lang="en-IE" sz="1000" b="0" i="0" dirty="0"/>
            <a:t>Export it to a CSV</a:t>
          </a:r>
          <a:endParaRPr lang="en-IE" sz="1000" b="0" dirty="0"/>
        </a:p>
      </dgm:t>
    </dgm:pt>
    <dgm:pt modelId="{E135CB64-68D2-4E4B-B252-08AF588A4352}" type="parTrans" cxnId="{CF66785B-045B-49D2-AAE5-2B0779115EC9}">
      <dgm:prSet/>
      <dgm:spPr/>
      <dgm:t>
        <a:bodyPr/>
        <a:lstStyle/>
        <a:p>
          <a:endParaRPr lang="en-IE"/>
        </a:p>
      </dgm:t>
    </dgm:pt>
    <dgm:pt modelId="{9B8481C8-11CA-4519-8E9C-07FEA9DD3E67}" type="sibTrans" cxnId="{CF66785B-045B-49D2-AAE5-2B0779115EC9}">
      <dgm:prSet/>
      <dgm:spPr/>
      <dgm:t>
        <a:bodyPr/>
        <a:lstStyle/>
        <a:p>
          <a:endParaRPr lang="en-IE"/>
        </a:p>
      </dgm:t>
    </dgm:pt>
    <dgm:pt modelId="{7AC9D5DF-7AA9-4517-94D7-89E6FE6031CA}" type="pres">
      <dgm:prSet presAssocID="{4D8808BD-8B51-44A1-AD0A-AACD163A22E6}" presName="Name0" presStyleCnt="0">
        <dgm:presLayoutVars>
          <dgm:dir/>
          <dgm:animLvl val="lvl"/>
          <dgm:resizeHandles val="exact"/>
        </dgm:presLayoutVars>
      </dgm:prSet>
      <dgm:spPr/>
    </dgm:pt>
    <dgm:pt modelId="{2DC09989-2A49-4AD3-96AA-9F95ECA3F512}" type="pres">
      <dgm:prSet presAssocID="{41231735-181E-47D0-AAA0-51F4BE2228AD}" presName="boxAndChildren" presStyleCnt="0"/>
      <dgm:spPr/>
    </dgm:pt>
    <dgm:pt modelId="{801964C4-B615-4878-ADA9-A2EEDB221F5B}" type="pres">
      <dgm:prSet presAssocID="{41231735-181E-47D0-AAA0-51F4BE2228AD}" presName="parentTextBox" presStyleLbl="node1" presStyleIdx="0" presStyleCnt="10"/>
      <dgm:spPr/>
    </dgm:pt>
    <dgm:pt modelId="{8FDC2D86-FA3F-46DE-8268-DD8D59D69204}" type="pres">
      <dgm:prSet presAssocID="{E249851B-2733-4B19-A5AE-62CCFDC5471D}" presName="sp" presStyleCnt="0"/>
      <dgm:spPr/>
    </dgm:pt>
    <dgm:pt modelId="{0FD3AD80-12F6-437D-B05B-721A954ABA81}" type="pres">
      <dgm:prSet presAssocID="{2545581B-7B5D-41D4-9AB8-C1F8A9DFCFF5}" presName="arrowAndChildren" presStyleCnt="0"/>
      <dgm:spPr/>
    </dgm:pt>
    <dgm:pt modelId="{457DE25D-031B-44E0-AEC0-F9ACAA61F126}" type="pres">
      <dgm:prSet presAssocID="{2545581B-7B5D-41D4-9AB8-C1F8A9DFCFF5}" presName="parentTextArrow" presStyleLbl="node1" presStyleIdx="1" presStyleCnt="10"/>
      <dgm:spPr/>
    </dgm:pt>
    <dgm:pt modelId="{481ED32D-A3C6-4098-A8A7-52346FB4BE6E}" type="pres">
      <dgm:prSet presAssocID="{F56996FE-B921-4CFF-BBC1-F1B507E81D46}" presName="sp" presStyleCnt="0"/>
      <dgm:spPr/>
    </dgm:pt>
    <dgm:pt modelId="{22F5557A-3EA9-4D83-A53E-AA9FFDAE067C}" type="pres">
      <dgm:prSet presAssocID="{AAC0E1B5-E0B2-467E-8D75-E1ADC642682F}" presName="arrowAndChildren" presStyleCnt="0"/>
      <dgm:spPr/>
    </dgm:pt>
    <dgm:pt modelId="{4B98BE18-6FB1-4009-8D15-2E98021DEA31}" type="pres">
      <dgm:prSet presAssocID="{AAC0E1B5-E0B2-467E-8D75-E1ADC642682F}" presName="parentTextArrow" presStyleLbl="node1" presStyleIdx="2" presStyleCnt="10"/>
      <dgm:spPr/>
    </dgm:pt>
    <dgm:pt modelId="{38EA9BA3-CA8C-4676-BAAD-354E5B30E2F8}" type="pres">
      <dgm:prSet presAssocID="{93C4BFDB-2E0C-4645-9279-42CAC8F9089E}" presName="sp" presStyleCnt="0"/>
      <dgm:spPr/>
    </dgm:pt>
    <dgm:pt modelId="{42B94653-7E9C-4BC4-A3E8-55A00968671E}" type="pres">
      <dgm:prSet presAssocID="{B46647E9-D435-4A19-AAC8-F81A2B210512}" presName="arrowAndChildren" presStyleCnt="0"/>
      <dgm:spPr/>
    </dgm:pt>
    <dgm:pt modelId="{9984F374-D738-462C-B4B1-CF5E5CDFFBF7}" type="pres">
      <dgm:prSet presAssocID="{B46647E9-D435-4A19-AAC8-F81A2B210512}" presName="parentTextArrow" presStyleLbl="node1" presStyleIdx="3" presStyleCnt="10"/>
      <dgm:spPr/>
    </dgm:pt>
    <dgm:pt modelId="{5B9CB7D1-3246-4140-9983-5B06C9FA797A}" type="pres">
      <dgm:prSet presAssocID="{F8502198-FE95-4DBD-A1A1-E58CC92A7BEB}" presName="sp" presStyleCnt="0"/>
      <dgm:spPr/>
    </dgm:pt>
    <dgm:pt modelId="{D0D3A537-056B-4497-B5DB-8F92148EBDD4}" type="pres">
      <dgm:prSet presAssocID="{F6E9FBD7-207E-4B3C-A440-5AB2CD651BC0}" presName="arrowAndChildren" presStyleCnt="0"/>
      <dgm:spPr/>
    </dgm:pt>
    <dgm:pt modelId="{F559C4CD-AA39-431C-B63F-6A5EB51182D1}" type="pres">
      <dgm:prSet presAssocID="{F6E9FBD7-207E-4B3C-A440-5AB2CD651BC0}" presName="parentTextArrow" presStyleLbl="node1" presStyleIdx="4" presStyleCnt="10"/>
      <dgm:spPr/>
    </dgm:pt>
    <dgm:pt modelId="{3F7D4691-B006-458F-B324-85A86DB11A0E}" type="pres">
      <dgm:prSet presAssocID="{F006638F-772C-49BB-B1B0-0B532D4620AB}" presName="sp" presStyleCnt="0"/>
      <dgm:spPr/>
    </dgm:pt>
    <dgm:pt modelId="{12B6AC8D-E699-4680-9F83-F7795111F844}" type="pres">
      <dgm:prSet presAssocID="{01DC7A49-BB1D-42E2-B780-D2B12E6AEA06}" presName="arrowAndChildren" presStyleCnt="0"/>
      <dgm:spPr/>
    </dgm:pt>
    <dgm:pt modelId="{9BACFDA0-E997-4301-909E-6DE6D29C22DA}" type="pres">
      <dgm:prSet presAssocID="{01DC7A49-BB1D-42E2-B780-D2B12E6AEA06}" presName="parentTextArrow" presStyleLbl="node1" presStyleIdx="5" presStyleCnt="10"/>
      <dgm:spPr/>
    </dgm:pt>
    <dgm:pt modelId="{5852AA08-B9DE-42BD-9F1A-D4C830114C0A}" type="pres">
      <dgm:prSet presAssocID="{6658F55A-8E57-4E30-8405-278BFA5840CA}" presName="sp" presStyleCnt="0"/>
      <dgm:spPr/>
    </dgm:pt>
    <dgm:pt modelId="{FE25A4CB-5324-4001-B312-EAEF7C3C41D2}" type="pres">
      <dgm:prSet presAssocID="{9B378804-A0D3-41C0-AA2C-0544BF821C89}" presName="arrowAndChildren" presStyleCnt="0"/>
      <dgm:spPr/>
    </dgm:pt>
    <dgm:pt modelId="{BFFE4A2F-BCAA-47B2-8BDB-5502A87A9C3F}" type="pres">
      <dgm:prSet presAssocID="{9B378804-A0D3-41C0-AA2C-0544BF821C89}" presName="parentTextArrow" presStyleLbl="node1" presStyleIdx="6" presStyleCnt="10"/>
      <dgm:spPr/>
    </dgm:pt>
    <dgm:pt modelId="{69E5D48C-BCC8-484D-962A-C6FD4214BBDA}" type="pres">
      <dgm:prSet presAssocID="{9F373EA3-85BF-4F81-B3B2-B0E2D38692DC}" presName="sp" presStyleCnt="0"/>
      <dgm:spPr/>
    </dgm:pt>
    <dgm:pt modelId="{7B956357-5074-410B-B488-2CF3CBE252ED}" type="pres">
      <dgm:prSet presAssocID="{752FAFD0-89FF-488E-8A04-DA35033EE5D9}" presName="arrowAndChildren" presStyleCnt="0"/>
      <dgm:spPr/>
    </dgm:pt>
    <dgm:pt modelId="{9B72F7F6-F988-4F7A-AF62-244D53B2BA65}" type="pres">
      <dgm:prSet presAssocID="{752FAFD0-89FF-488E-8A04-DA35033EE5D9}" presName="parentTextArrow" presStyleLbl="node1" presStyleIdx="7" presStyleCnt="10"/>
      <dgm:spPr/>
    </dgm:pt>
    <dgm:pt modelId="{EEE942D2-C879-4304-95F0-B1698673C84E}" type="pres">
      <dgm:prSet presAssocID="{8454C24C-70FC-4331-8363-A665E37B7BBF}" presName="sp" presStyleCnt="0"/>
      <dgm:spPr/>
    </dgm:pt>
    <dgm:pt modelId="{9FB5D288-0B15-41FD-BF63-90251C0AAE16}" type="pres">
      <dgm:prSet presAssocID="{333C3505-8EAE-4B56-9142-DB576E57226B}" presName="arrowAndChildren" presStyleCnt="0"/>
      <dgm:spPr/>
    </dgm:pt>
    <dgm:pt modelId="{B1835AA6-1908-4037-80BE-ECA40D8C7F47}" type="pres">
      <dgm:prSet presAssocID="{333C3505-8EAE-4B56-9142-DB576E57226B}" presName="parentTextArrow" presStyleLbl="node1" presStyleIdx="8" presStyleCnt="10"/>
      <dgm:spPr/>
    </dgm:pt>
    <dgm:pt modelId="{9D1B0503-07D1-434B-9A96-9619B1EFCF3C}" type="pres">
      <dgm:prSet presAssocID="{AC0D14F1-A363-48D5-9013-102C09BE89F3}" presName="sp" presStyleCnt="0"/>
      <dgm:spPr/>
    </dgm:pt>
    <dgm:pt modelId="{815D3CEF-B47A-4954-AD3A-16B634AC53D6}" type="pres">
      <dgm:prSet presAssocID="{C31756D3-02D8-48D5-822A-82C721141F4C}" presName="arrowAndChildren" presStyleCnt="0"/>
      <dgm:spPr/>
    </dgm:pt>
    <dgm:pt modelId="{BA041A5B-4FB7-43C5-83AB-8E5A2B57F0A5}" type="pres">
      <dgm:prSet presAssocID="{C31756D3-02D8-48D5-822A-82C721141F4C}" presName="parentTextArrow" presStyleLbl="node1" presStyleIdx="9" presStyleCnt="10"/>
      <dgm:spPr/>
    </dgm:pt>
  </dgm:ptLst>
  <dgm:cxnLst>
    <dgm:cxn modelId="{1D05E10A-E57F-496D-BB0E-92A370C42F66}" type="presOf" srcId="{333C3505-8EAE-4B56-9142-DB576E57226B}" destId="{B1835AA6-1908-4037-80BE-ECA40D8C7F47}" srcOrd="0" destOrd="0" presId="urn:microsoft.com/office/officeart/2005/8/layout/process4"/>
    <dgm:cxn modelId="{F08AFD17-34F1-482F-8CE6-295E33DA0302}" srcId="{4D8808BD-8B51-44A1-AD0A-AACD163A22E6}" destId="{01DC7A49-BB1D-42E2-B780-D2B12E6AEA06}" srcOrd="4" destOrd="0" parTransId="{F0456819-E0AD-424F-AB0D-7A078C93A7C6}" sibTransId="{F006638F-772C-49BB-B1B0-0B532D4620AB}"/>
    <dgm:cxn modelId="{129D4C22-425E-4834-AC71-570767B7F827}" type="presOf" srcId="{41231735-181E-47D0-AAA0-51F4BE2228AD}" destId="{801964C4-B615-4878-ADA9-A2EEDB221F5B}" srcOrd="0" destOrd="0" presId="urn:microsoft.com/office/officeart/2005/8/layout/process4"/>
    <dgm:cxn modelId="{F68F4D34-ACCD-49E4-B338-9B26B6FAE24C}" srcId="{4D8808BD-8B51-44A1-AD0A-AACD163A22E6}" destId="{333C3505-8EAE-4B56-9142-DB576E57226B}" srcOrd="1" destOrd="0" parTransId="{1107EEDF-B890-4470-AD84-9F584857885E}" sibTransId="{8454C24C-70FC-4331-8363-A665E37B7BBF}"/>
    <dgm:cxn modelId="{CF66785B-045B-49D2-AAE5-2B0779115EC9}" srcId="{4D8808BD-8B51-44A1-AD0A-AACD163A22E6}" destId="{41231735-181E-47D0-AAA0-51F4BE2228AD}" srcOrd="9" destOrd="0" parTransId="{E135CB64-68D2-4E4B-B252-08AF588A4352}" sibTransId="{9B8481C8-11CA-4519-8E9C-07FEA9DD3E67}"/>
    <dgm:cxn modelId="{55546C5D-4114-4C67-B7C8-8C418D4EF698}" type="presOf" srcId="{752FAFD0-89FF-488E-8A04-DA35033EE5D9}" destId="{9B72F7F6-F988-4F7A-AF62-244D53B2BA65}" srcOrd="0" destOrd="0" presId="urn:microsoft.com/office/officeart/2005/8/layout/process4"/>
    <dgm:cxn modelId="{348BAB65-7F59-4CB0-B690-E70FE06AF4CC}" type="presOf" srcId="{9B378804-A0D3-41C0-AA2C-0544BF821C89}" destId="{BFFE4A2F-BCAA-47B2-8BDB-5502A87A9C3F}" srcOrd="0" destOrd="0" presId="urn:microsoft.com/office/officeart/2005/8/layout/process4"/>
    <dgm:cxn modelId="{4ABDBA6F-A82B-4533-817A-E89D689116E4}" type="presOf" srcId="{F6E9FBD7-207E-4B3C-A440-5AB2CD651BC0}" destId="{F559C4CD-AA39-431C-B63F-6A5EB51182D1}" srcOrd="0" destOrd="0" presId="urn:microsoft.com/office/officeart/2005/8/layout/process4"/>
    <dgm:cxn modelId="{F478E254-730C-44DB-8032-788BCFA53792}" type="presOf" srcId="{4D8808BD-8B51-44A1-AD0A-AACD163A22E6}" destId="{7AC9D5DF-7AA9-4517-94D7-89E6FE6031CA}" srcOrd="0" destOrd="0" presId="urn:microsoft.com/office/officeart/2005/8/layout/process4"/>
    <dgm:cxn modelId="{1A003575-C3ED-4C1B-8099-F41D8339E815}" type="presOf" srcId="{2545581B-7B5D-41D4-9AB8-C1F8A9DFCFF5}" destId="{457DE25D-031B-44E0-AEC0-F9ACAA61F126}" srcOrd="0" destOrd="0" presId="urn:microsoft.com/office/officeart/2005/8/layout/process4"/>
    <dgm:cxn modelId="{3852E880-5E1D-4D96-AC6F-29A521A10759}" srcId="{4D8808BD-8B51-44A1-AD0A-AACD163A22E6}" destId="{B46647E9-D435-4A19-AAC8-F81A2B210512}" srcOrd="6" destOrd="0" parTransId="{1C975B15-63E0-4A9F-B8C5-E35939356DAF}" sibTransId="{93C4BFDB-2E0C-4645-9279-42CAC8F9089E}"/>
    <dgm:cxn modelId="{8C63F680-F304-4E3F-AD57-E6D56CFAE6FB}" type="presOf" srcId="{AAC0E1B5-E0B2-467E-8D75-E1ADC642682F}" destId="{4B98BE18-6FB1-4009-8D15-2E98021DEA31}" srcOrd="0" destOrd="0" presId="urn:microsoft.com/office/officeart/2005/8/layout/process4"/>
    <dgm:cxn modelId="{65F2C381-965D-4BB4-A4C4-6E18339F092C}" type="presOf" srcId="{01DC7A49-BB1D-42E2-B780-D2B12E6AEA06}" destId="{9BACFDA0-E997-4301-909E-6DE6D29C22DA}" srcOrd="0" destOrd="0" presId="urn:microsoft.com/office/officeart/2005/8/layout/process4"/>
    <dgm:cxn modelId="{4A0F9E83-2CB4-4683-99B4-0993E0E322F4}" type="presOf" srcId="{B46647E9-D435-4A19-AAC8-F81A2B210512}" destId="{9984F374-D738-462C-B4B1-CF5E5CDFFBF7}" srcOrd="0" destOrd="0" presId="urn:microsoft.com/office/officeart/2005/8/layout/process4"/>
    <dgm:cxn modelId="{DC2BCA83-FEF3-4E96-9C91-9650B3E8C351}" srcId="{4D8808BD-8B51-44A1-AD0A-AACD163A22E6}" destId="{752FAFD0-89FF-488E-8A04-DA35033EE5D9}" srcOrd="2" destOrd="0" parTransId="{24F47EA8-2F33-4744-8A73-EEAFA0FB1F32}" sibTransId="{9F373EA3-85BF-4F81-B3B2-B0E2D38692DC}"/>
    <dgm:cxn modelId="{1ECC718A-9061-4291-8C3B-C13045EE0A36}" srcId="{4D8808BD-8B51-44A1-AD0A-AACD163A22E6}" destId="{2545581B-7B5D-41D4-9AB8-C1F8A9DFCFF5}" srcOrd="8" destOrd="0" parTransId="{1E73AB70-87B0-4BFC-AF70-755733779C62}" sibTransId="{E249851B-2733-4B19-A5AE-62CCFDC5471D}"/>
    <dgm:cxn modelId="{2806E195-CDA0-461F-8D44-731281AF62A6}" type="presOf" srcId="{C31756D3-02D8-48D5-822A-82C721141F4C}" destId="{BA041A5B-4FB7-43C5-83AB-8E5A2B57F0A5}" srcOrd="0" destOrd="0" presId="urn:microsoft.com/office/officeart/2005/8/layout/process4"/>
    <dgm:cxn modelId="{197143C6-3511-4B9B-B80E-DCCBC99D1142}" srcId="{4D8808BD-8B51-44A1-AD0A-AACD163A22E6}" destId="{AAC0E1B5-E0B2-467E-8D75-E1ADC642682F}" srcOrd="7" destOrd="0" parTransId="{A2A6F470-190B-4B4F-9FC0-8B3AB2E72FC7}" sibTransId="{F56996FE-B921-4CFF-BBC1-F1B507E81D46}"/>
    <dgm:cxn modelId="{2C1D49D5-8F62-4306-89A3-96C4CABF8AF5}" srcId="{4D8808BD-8B51-44A1-AD0A-AACD163A22E6}" destId="{9B378804-A0D3-41C0-AA2C-0544BF821C89}" srcOrd="3" destOrd="0" parTransId="{3C733B46-D931-4476-ADA0-E35F91DFED1A}" sibTransId="{6658F55A-8E57-4E30-8405-278BFA5840CA}"/>
    <dgm:cxn modelId="{B12596DC-AD9E-4CCF-A018-DF096A7C6CFE}" srcId="{4D8808BD-8B51-44A1-AD0A-AACD163A22E6}" destId="{F6E9FBD7-207E-4B3C-A440-5AB2CD651BC0}" srcOrd="5" destOrd="0" parTransId="{BC4DB2C1-F22F-44EC-A22A-43203DEB153B}" sibTransId="{F8502198-FE95-4DBD-A1A1-E58CC92A7BEB}"/>
    <dgm:cxn modelId="{29E3B4DD-9DFE-4628-B32E-184B2C65C402}" srcId="{4D8808BD-8B51-44A1-AD0A-AACD163A22E6}" destId="{C31756D3-02D8-48D5-822A-82C721141F4C}" srcOrd="0" destOrd="0" parTransId="{6C5B2434-D646-4626-A113-F515D27B028D}" sibTransId="{AC0D14F1-A363-48D5-9013-102C09BE89F3}"/>
    <dgm:cxn modelId="{8877B19B-F0DA-401D-B437-97E4F04BF02C}" type="presParOf" srcId="{7AC9D5DF-7AA9-4517-94D7-89E6FE6031CA}" destId="{2DC09989-2A49-4AD3-96AA-9F95ECA3F512}" srcOrd="0" destOrd="0" presId="urn:microsoft.com/office/officeart/2005/8/layout/process4"/>
    <dgm:cxn modelId="{03B4B14D-00FE-43A2-9EB2-330E34B89761}" type="presParOf" srcId="{2DC09989-2A49-4AD3-96AA-9F95ECA3F512}" destId="{801964C4-B615-4878-ADA9-A2EEDB221F5B}" srcOrd="0" destOrd="0" presId="urn:microsoft.com/office/officeart/2005/8/layout/process4"/>
    <dgm:cxn modelId="{85301915-2CEC-4A19-9977-6217DF7EECE8}" type="presParOf" srcId="{7AC9D5DF-7AA9-4517-94D7-89E6FE6031CA}" destId="{8FDC2D86-FA3F-46DE-8268-DD8D59D69204}" srcOrd="1" destOrd="0" presId="urn:microsoft.com/office/officeart/2005/8/layout/process4"/>
    <dgm:cxn modelId="{B16E9BA4-B739-4AD1-9DB4-89DDDCC66A7D}" type="presParOf" srcId="{7AC9D5DF-7AA9-4517-94D7-89E6FE6031CA}" destId="{0FD3AD80-12F6-437D-B05B-721A954ABA81}" srcOrd="2" destOrd="0" presId="urn:microsoft.com/office/officeart/2005/8/layout/process4"/>
    <dgm:cxn modelId="{F3D9C700-92B9-442D-AFB7-00786A6D2888}" type="presParOf" srcId="{0FD3AD80-12F6-437D-B05B-721A954ABA81}" destId="{457DE25D-031B-44E0-AEC0-F9ACAA61F126}" srcOrd="0" destOrd="0" presId="urn:microsoft.com/office/officeart/2005/8/layout/process4"/>
    <dgm:cxn modelId="{455D3AB5-C30B-4BE4-BE11-6C2F5019395C}" type="presParOf" srcId="{7AC9D5DF-7AA9-4517-94D7-89E6FE6031CA}" destId="{481ED32D-A3C6-4098-A8A7-52346FB4BE6E}" srcOrd="3" destOrd="0" presId="urn:microsoft.com/office/officeart/2005/8/layout/process4"/>
    <dgm:cxn modelId="{D2DEBB56-088E-4403-B94F-CF6B4DF7A9AE}" type="presParOf" srcId="{7AC9D5DF-7AA9-4517-94D7-89E6FE6031CA}" destId="{22F5557A-3EA9-4D83-A53E-AA9FFDAE067C}" srcOrd="4" destOrd="0" presId="urn:microsoft.com/office/officeart/2005/8/layout/process4"/>
    <dgm:cxn modelId="{B7F58192-B159-4E1B-9CF4-D9EE0809B5A9}" type="presParOf" srcId="{22F5557A-3EA9-4D83-A53E-AA9FFDAE067C}" destId="{4B98BE18-6FB1-4009-8D15-2E98021DEA31}" srcOrd="0" destOrd="0" presId="urn:microsoft.com/office/officeart/2005/8/layout/process4"/>
    <dgm:cxn modelId="{7DFBFB61-D9F8-4F00-85FA-5DC02F4D5160}" type="presParOf" srcId="{7AC9D5DF-7AA9-4517-94D7-89E6FE6031CA}" destId="{38EA9BA3-CA8C-4676-BAAD-354E5B30E2F8}" srcOrd="5" destOrd="0" presId="urn:microsoft.com/office/officeart/2005/8/layout/process4"/>
    <dgm:cxn modelId="{2E9DFA6B-84FD-4084-8A45-E633E23E156D}" type="presParOf" srcId="{7AC9D5DF-7AA9-4517-94D7-89E6FE6031CA}" destId="{42B94653-7E9C-4BC4-A3E8-55A00968671E}" srcOrd="6" destOrd="0" presId="urn:microsoft.com/office/officeart/2005/8/layout/process4"/>
    <dgm:cxn modelId="{1A9050A3-66B6-48D9-AF99-A36DEBBA57DD}" type="presParOf" srcId="{42B94653-7E9C-4BC4-A3E8-55A00968671E}" destId="{9984F374-D738-462C-B4B1-CF5E5CDFFBF7}" srcOrd="0" destOrd="0" presId="urn:microsoft.com/office/officeart/2005/8/layout/process4"/>
    <dgm:cxn modelId="{50B180E1-A7BF-4B38-B1CA-3603D06B8DFF}" type="presParOf" srcId="{7AC9D5DF-7AA9-4517-94D7-89E6FE6031CA}" destId="{5B9CB7D1-3246-4140-9983-5B06C9FA797A}" srcOrd="7" destOrd="0" presId="urn:microsoft.com/office/officeart/2005/8/layout/process4"/>
    <dgm:cxn modelId="{F712AF6A-0E23-434E-91B5-613A91918865}" type="presParOf" srcId="{7AC9D5DF-7AA9-4517-94D7-89E6FE6031CA}" destId="{D0D3A537-056B-4497-B5DB-8F92148EBDD4}" srcOrd="8" destOrd="0" presId="urn:microsoft.com/office/officeart/2005/8/layout/process4"/>
    <dgm:cxn modelId="{D280CD06-BF34-4F7C-A4D4-6381BF01A102}" type="presParOf" srcId="{D0D3A537-056B-4497-B5DB-8F92148EBDD4}" destId="{F559C4CD-AA39-431C-B63F-6A5EB51182D1}" srcOrd="0" destOrd="0" presId="urn:microsoft.com/office/officeart/2005/8/layout/process4"/>
    <dgm:cxn modelId="{245E425F-229E-410D-95AE-C76AD65245C7}" type="presParOf" srcId="{7AC9D5DF-7AA9-4517-94D7-89E6FE6031CA}" destId="{3F7D4691-B006-458F-B324-85A86DB11A0E}" srcOrd="9" destOrd="0" presId="urn:microsoft.com/office/officeart/2005/8/layout/process4"/>
    <dgm:cxn modelId="{1F433940-FC75-47C1-B4E1-49E719BED55C}" type="presParOf" srcId="{7AC9D5DF-7AA9-4517-94D7-89E6FE6031CA}" destId="{12B6AC8D-E699-4680-9F83-F7795111F844}" srcOrd="10" destOrd="0" presId="urn:microsoft.com/office/officeart/2005/8/layout/process4"/>
    <dgm:cxn modelId="{86B45686-4EF3-42D7-98F5-785748C746B8}" type="presParOf" srcId="{12B6AC8D-E699-4680-9F83-F7795111F844}" destId="{9BACFDA0-E997-4301-909E-6DE6D29C22DA}" srcOrd="0" destOrd="0" presId="urn:microsoft.com/office/officeart/2005/8/layout/process4"/>
    <dgm:cxn modelId="{16267E01-7A04-4E04-89A2-765A25407AB5}" type="presParOf" srcId="{7AC9D5DF-7AA9-4517-94D7-89E6FE6031CA}" destId="{5852AA08-B9DE-42BD-9F1A-D4C830114C0A}" srcOrd="11" destOrd="0" presId="urn:microsoft.com/office/officeart/2005/8/layout/process4"/>
    <dgm:cxn modelId="{5D0B7928-7CDE-43CA-BF80-07D93BB8A0F4}" type="presParOf" srcId="{7AC9D5DF-7AA9-4517-94D7-89E6FE6031CA}" destId="{FE25A4CB-5324-4001-B312-EAEF7C3C41D2}" srcOrd="12" destOrd="0" presId="urn:microsoft.com/office/officeart/2005/8/layout/process4"/>
    <dgm:cxn modelId="{4CFC20BA-B1D8-4911-8843-E3D8F2082483}" type="presParOf" srcId="{FE25A4CB-5324-4001-B312-EAEF7C3C41D2}" destId="{BFFE4A2F-BCAA-47B2-8BDB-5502A87A9C3F}" srcOrd="0" destOrd="0" presId="urn:microsoft.com/office/officeart/2005/8/layout/process4"/>
    <dgm:cxn modelId="{EB3FA9D8-00DD-49E5-A48C-37ECA03170F8}" type="presParOf" srcId="{7AC9D5DF-7AA9-4517-94D7-89E6FE6031CA}" destId="{69E5D48C-BCC8-484D-962A-C6FD4214BBDA}" srcOrd="13" destOrd="0" presId="urn:microsoft.com/office/officeart/2005/8/layout/process4"/>
    <dgm:cxn modelId="{04CD7784-B4B4-445F-8523-F84E27F5D7F9}" type="presParOf" srcId="{7AC9D5DF-7AA9-4517-94D7-89E6FE6031CA}" destId="{7B956357-5074-410B-B488-2CF3CBE252ED}" srcOrd="14" destOrd="0" presId="urn:microsoft.com/office/officeart/2005/8/layout/process4"/>
    <dgm:cxn modelId="{F106E966-6F48-4907-80B6-09A23500AD1A}" type="presParOf" srcId="{7B956357-5074-410B-B488-2CF3CBE252ED}" destId="{9B72F7F6-F988-4F7A-AF62-244D53B2BA65}" srcOrd="0" destOrd="0" presId="urn:microsoft.com/office/officeart/2005/8/layout/process4"/>
    <dgm:cxn modelId="{E5DBA459-E6C7-4941-A373-263AD671587E}" type="presParOf" srcId="{7AC9D5DF-7AA9-4517-94D7-89E6FE6031CA}" destId="{EEE942D2-C879-4304-95F0-B1698673C84E}" srcOrd="15" destOrd="0" presId="urn:microsoft.com/office/officeart/2005/8/layout/process4"/>
    <dgm:cxn modelId="{28201E93-1122-45A9-995D-8B409F0C4DB8}" type="presParOf" srcId="{7AC9D5DF-7AA9-4517-94D7-89E6FE6031CA}" destId="{9FB5D288-0B15-41FD-BF63-90251C0AAE16}" srcOrd="16" destOrd="0" presId="urn:microsoft.com/office/officeart/2005/8/layout/process4"/>
    <dgm:cxn modelId="{C3A38575-76EF-4E15-91E7-D91BB5FFCF45}" type="presParOf" srcId="{9FB5D288-0B15-41FD-BF63-90251C0AAE16}" destId="{B1835AA6-1908-4037-80BE-ECA40D8C7F47}" srcOrd="0" destOrd="0" presId="urn:microsoft.com/office/officeart/2005/8/layout/process4"/>
    <dgm:cxn modelId="{6A9A8A70-32F5-4B05-9F8F-5ED35BF3E5E6}" type="presParOf" srcId="{7AC9D5DF-7AA9-4517-94D7-89E6FE6031CA}" destId="{9D1B0503-07D1-434B-9A96-9619B1EFCF3C}" srcOrd="17" destOrd="0" presId="urn:microsoft.com/office/officeart/2005/8/layout/process4"/>
    <dgm:cxn modelId="{894EBCB0-D6B6-4A7E-90F5-CD7D6BF64FC5}" type="presParOf" srcId="{7AC9D5DF-7AA9-4517-94D7-89E6FE6031CA}" destId="{815D3CEF-B47A-4954-AD3A-16B634AC53D6}" srcOrd="18" destOrd="0" presId="urn:microsoft.com/office/officeart/2005/8/layout/process4"/>
    <dgm:cxn modelId="{8242FED4-1B4C-402D-ABD4-2D40346074E4}" type="presParOf" srcId="{815D3CEF-B47A-4954-AD3A-16B634AC53D6}" destId="{BA041A5B-4FB7-43C5-83AB-8E5A2B57F0A5}"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8808BD-8B51-44A1-AD0A-AACD163A22E6}" type="doc">
      <dgm:prSet loTypeId="urn:microsoft.com/office/officeart/2008/layout/VerticalCurvedList" loCatId="list" qsTypeId="urn:microsoft.com/office/officeart/2005/8/quickstyle/simple2" qsCatId="simple" csTypeId="urn:microsoft.com/office/officeart/2005/8/colors/accent0_2" csCatId="mainScheme" phldr="1"/>
      <dgm:spPr/>
      <dgm:t>
        <a:bodyPr/>
        <a:lstStyle/>
        <a:p>
          <a:endParaRPr lang="en-IE"/>
        </a:p>
      </dgm:t>
    </dgm:pt>
    <dgm:pt modelId="{C31756D3-02D8-48D5-822A-82C721141F4C}">
      <dgm:prSet phldrT="[Text]" custT="1"/>
      <dgm:spPr/>
      <dgm:t>
        <a:bodyPr/>
        <a:lstStyle/>
        <a:p>
          <a:r>
            <a:rPr lang="en-IE" sz="1000" b="0" i="0" dirty="0"/>
            <a:t>Request the Falcon9 Launch Wiki page from its URL</a:t>
          </a:r>
          <a:endParaRPr lang="en-IE" sz="1000" b="0" dirty="0"/>
        </a:p>
      </dgm:t>
    </dgm:pt>
    <dgm:pt modelId="{6C5B2434-D646-4626-A113-F515D27B028D}" type="parTrans" cxnId="{29E3B4DD-9DFE-4628-B32E-184B2C65C402}">
      <dgm:prSet/>
      <dgm:spPr/>
      <dgm:t>
        <a:bodyPr/>
        <a:lstStyle/>
        <a:p>
          <a:endParaRPr lang="en-IE"/>
        </a:p>
      </dgm:t>
    </dgm:pt>
    <dgm:pt modelId="{AC0D14F1-A363-48D5-9013-102C09BE89F3}" type="sibTrans" cxnId="{29E3B4DD-9DFE-4628-B32E-184B2C65C402}">
      <dgm:prSet/>
      <dgm:spPr/>
      <dgm:t>
        <a:bodyPr/>
        <a:lstStyle/>
        <a:p>
          <a:endParaRPr lang="en-IE"/>
        </a:p>
      </dgm:t>
    </dgm:pt>
    <dgm:pt modelId="{333C3505-8EAE-4B56-9142-DB576E57226B}">
      <dgm:prSet phldrT="[Text]" custT="1"/>
      <dgm:spPr/>
      <dgm:t>
        <a:bodyPr/>
        <a:lstStyle/>
        <a:p>
          <a:r>
            <a:rPr lang="en-IE" sz="1000" b="0" i="0" dirty="0"/>
            <a:t>Extract all column/variable names from the HTML table header</a:t>
          </a:r>
          <a:endParaRPr lang="en-IE" sz="1000" b="0" dirty="0"/>
        </a:p>
      </dgm:t>
    </dgm:pt>
    <dgm:pt modelId="{1107EEDF-B890-4470-AD84-9F584857885E}" type="parTrans" cxnId="{F68F4D34-ACCD-49E4-B338-9B26B6FAE24C}">
      <dgm:prSet/>
      <dgm:spPr/>
      <dgm:t>
        <a:bodyPr/>
        <a:lstStyle/>
        <a:p>
          <a:endParaRPr lang="en-IE"/>
        </a:p>
      </dgm:t>
    </dgm:pt>
    <dgm:pt modelId="{8454C24C-70FC-4331-8363-A665E37B7BBF}" type="sibTrans" cxnId="{F68F4D34-ACCD-49E4-B338-9B26B6FAE24C}">
      <dgm:prSet/>
      <dgm:spPr/>
      <dgm:t>
        <a:bodyPr/>
        <a:lstStyle/>
        <a:p>
          <a:endParaRPr lang="en-IE"/>
        </a:p>
      </dgm:t>
    </dgm:pt>
    <dgm:pt modelId="{752FAFD0-89FF-488E-8A04-DA35033EE5D9}">
      <dgm:prSet custT="1"/>
      <dgm:spPr/>
      <dgm:t>
        <a:bodyPr/>
        <a:lstStyle/>
        <a:p>
          <a:r>
            <a:rPr lang="en-IE" sz="1000" b="0" i="0" dirty="0"/>
            <a:t>Create a data frame by parsing the launch HTML tables</a:t>
          </a:r>
        </a:p>
      </dgm:t>
    </dgm:pt>
    <dgm:pt modelId="{24F47EA8-2F33-4744-8A73-EEAFA0FB1F32}" type="parTrans" cxnId="{DC2BCA83-FEF3-4E96-9C91-9650B3E8C351}">
      <dgm:prSet/>
      <dgm:spPr/>
      <dgm:t>
        <a:bodyPr/>
        <a:lstStyle/>
        <a:p>
          <a:endParaRPr lang="en-IE"/>
        </a:p>
      </dgm:t>
    </dgm:pt>
    <dgm:pt modelId="{9F373EA3-85BF-4F81-B3B2-B0E2D38692DC}" type="sibTrans" cxnId="{DC2BCA83-FEF3-4E96-9C91-9650B3E8C351}">
      <dgm:prSet/>
      <dgm:spPr/>
      <dgm:t>
        <a:bodyPr/>
        <a:lstStyle/>
        <a:p>
          <a:endParaRPr lang="en-IE"/>
        </a:p>
      </dgm:t>
    </dgm:pt>
    <dgm:pt modelId="{41231735-181E-47D0-AAA0-51F4BE2228AD}">
      <dgm:prSet custT="1"/>
      <dgm:spPr/>
      <dgm:t>
        <a:bodyPr/>
        <a:lstStyle/>
        <a:p>
          <a:r>
            <a:rPr lang="en-IE" sz="1000" b="0" i="0" dirty="0"/>
            <a:t>Export it to a CSV</a:t>
          </a:r>
          <a:endParaRPr lang="en-IE" sz="1000" b="0" dirty="0"/>
        </a:p>
      </dgm:t>
    </dgm:pt>
    <dgm:pt modelId="{E135CB64-68D2-4E4B-B252-08AF588A4352}" type="parTrans" cxnId="{CF66785B-045B-49D2-AAE5-2B0779115EC9}">
      <dgm:prSet/>
      <dgm:spPr/>
      <dgm:t>
        <a:bodyPr/>
        <a:lstStyle/>
        <a:p>
          <a:endParaRPr lang="en-IE"/>
        </a:p>
      </dgm:t>
    </dgm:pt>
    <dgm:pt modelId="{9B8481C8-11CA-4519-8E9C-07FEA9DD3E67}" type="sibTrans" cxnId="{CF66785B-045B-49D2-AAE5-2B0779115EC9}">
      <dgm:prSet/>
      <dgm:spPr/>
      <dgm:t>
        <a:bodyPr/>
        <a:lstStyle/>
        <a:p>
          <a:endParaRPr lang="en-IE"/>
        </a:p>
      </dgm:t>
    </dgm:pt>
    <dgm:pt modelId="{48DE9B4F-3D13-4D27-B4A0-2B3AB54C7FCA}" type="pres">
      <dgm:prSet presAssocID="{4D8808BD-8B51-44A1-AD0A-AACD163A22E6}" presName="Name0" presStyleCnt="0">
        <dgm:presLayoutVars>
          <dgm:chMax val="7"/>
          <dgm:chPref val="7"/>
          <dgm:dir/>
        </dgm:presLayoutVars>
      </dgm:prSet>
      <dgm:spPr/>
    </dgm:pt>
    <dgm:pt modelId="{A46E299A-9C9F-4A6A-976E-36357838A930}" type="pres">
      <dgm:prSet presAssocID="{4D8808BD-8B51-44A1-AD0A-AACD163A22E6}" presName="Name1" presStyleCnt="0"/>
      <dgm:spPr/>
    </dgm:pt>
    <dgm:pt modelId="{4C99F665-1FA5-4169-8D18-B027A85F0418}" type="pres">
      <dgm:prSet presAssocID="{4D8808BD-8B51-44A1-AD0A-AACD163A22E6}" presName="cycle" presStyleCnt="0"/>
      <dgm:spPr/>
    </dgm:pt>
    <dgm:pt modelId="{FBD471D9-BFE2-4AB8-A4B1-08EFC4D70718}" type="pres">
      <dgm:prSet presAssocID="{4D8808BD-8B51-44A1-AD0A-AACD163A22E6}" presName="srcNode" presStyleLbl="node1" presStyleIdx="0" presStyleCnt="4"/>
      <dgm:spPr/>
    </dgm:pt>
    <dgm:pt modelId="{CFAC1741-19A0-471A-9DF8-1EEF40BECBD6}" type="pres">
      <dgm:prSet presAssocID="{4D8808BD-8B51-44A1-AD0A-AACD163A22E6}" presName="conn" presStyleLbl="parChTrans1D2" presStyleIdx="0" presStyleCnt="1"/>
      <dgm:spPr/>
    </dgm:pt>
    <dgm:pt modelId="{FA481954-81B8-4C9E-BF31-7BE1EE4284B8}" type="pres">
      <dgm:prSet presAssocID="{4D8808BD-8B51-44A1-AD0A-AACD163A22E6}" presName="extraNode" presStyleLbl="node1" presStyleIdx="0" presStyleCnt="4"/>
      <dgm:spPr/>
    </dgm:pt>
    <dgm:pt modelId="{5C182C6D-BB2C-4268-9E46-B50BB601521F}" type="pres">
      <dgm:prSet presAssocID="{4D8808BD-8B51-44A1-AD0A-AACD163A22E6}" presName="dstNode" presStyleLbl="node1" presStyleIdx="0" presStyleCnt="4"/>
      <dgm:spPr/>
    </dgm:pt>
    <dgm:pt modelId="{FD7307EE-CA5F-44E7-B896-F0F34D216260}" type="pres">
      <dgm:prSet presAssocID="{C31756D3-02D8-48D5-822A-82C721141F4C}" presName="text_1" presStyleLbl="node1" presStyleIdx="0" presStyleCnt="4">
        <dgm:presLayoutVars>
          <dgm:bulletEnabled val="1"/>
        </dgm:presLayoutVars>
      </dgm:prSet>
      <dgm:spPr/>
    </dgm:pt>
    <dgm:pt modelId="{1A60319D-2400-41BB-A816-2AA0932DB207}" type="pres">
      <dgm:prSet presAssocID="{C31756D3-02D8-48D5-822A-82C721141F4C}" presName="accent_1" presStyleCnt="0"/>
      <dgm:spPr/>
    </dgm:pt>
    <dgm:pt modelId="{DF8B40E3-C65A-48D8-A84C-F0B438B6C038}" type="pres">
      <dgm:prSet presAssocID="{C31756D3-02D8-48D5-822A-82C721141F4C}" presName="accentRepeatNode" presStyleLbl="solidFgAcc1" presStyleIdx="0" presStyleCnt="4"/>
      <dgm:spPr/>
    </dgm:pt>
    <dgm:pt modelId="{288B7987-3B20-4161-B173-87D843A49ABE}" type="pres">
      <dgm:prSet presAssocID="{333C3505-8EAE-4B56-9142-DB576E57226B}" presName="text_2" presStyleLbl="node1" presStyleIdx="1" presStyleCnt="4">
        <dgm:presLayoutVars>
          <dgm:bulletEnabled val="1"/>
        </dgm:presLayoutVars>
      </dgm:prSet>
      <dgm:spPr/>
    </dgm:pt>
    <dgm:pt modelId="{B49557D6-C270-4D7C-B147-3827376AEB05}" type="pres">
      <dgm:prSet presAssocID="{333C3505-8EAE-4B56-9142-DB576E57226B}" presName="accent_2" presStyleCnt="0"/>
      <dgm:spPr/>
    </dgm:pt>
    <dgm:pt modelId="{52B877B8-C570-4ABA-A3E8-308736CD20BE}" type="pres">
      <dgm:prSet presAssocID="{333C3505-8EAE-4B56-9142-DB576E57226B}" presName="accentRepeatNode" presStyleLbl="solidFgAcc1" presStyleIdx="1" presStyleCnt="4"/>
      <dgm:spPr/>
    </dgm:pt>
    <dgm:pt modelId="{CE9D7EDF-3043-4E1D-B1F5-2E02DF802CE7}" type="pres">
      <dgm:prSet presAssocID="{752FAFD0-89FF-488E-8A04-DA35033EE5D9}" presName="text_3" presStyleLbl="node1" presStyleIdx="2" presStyleCnt="4">
        <dgm:presLayoutVars>
          <dgm:bulletEnabled val="1"/>
        </dgm:presLayoutVars>
      </dgm:prSet>
      <dgm:spPr/>
    </dgm:pt>
    <dgm:pt modelId="{4DC27379-6041-410A-8E58-D6699761A5EE}" type="pres">
      <dgm:prSet presAssocID="{752FAFD0-89FF-488E-8A04-DA35033EE5D9}" presName="accent_3" presStyleCnt="0"/>
      <dgm:spPr/>
    </dgm:pt>
    <dgm:pt modelId="{4744EC45-3CEF-4E04-9FB5-EB2E5839DE30}" type="pres">
      <dgm:prSet presAssocID="{752FAFD0-89FF-488E-8A04-DA35033EE5D9}" presName="accentRepeatNode" presStyleLbl="solidFgAcc1" presStyleIdx="2" presStyleCnt="4"/>
      <dgm:spPr/>
    </dgm:pt>
    <dgm:pt modelId="{5B36EF69-90E3-44BD-928B-F9DF3532648C}" type="pres">
      <dgm:prSet presAssocID="{41231735-181E-47D0-AAA0-51F4BE2228AD}" presName="text_4" presStyleLbl="node1" presStyleIdx="3" presStyleCnt="4">
        <dgm:presLayoutVars>
          <dgm:bulletEnabled val="1"/>
        </dgm:presLayoutVars>
      </dgm:prSet>
      <dgm:spPr/>
    </dgm:pt>
    <dgm:pt modelId="{57350DB6-E324-4D96-856E-1503C04CD3E8}" type="pres">
      <dgm:prSet presAssocID="{41231735-181E-47D0-AAA0-51F4BE2228AD}" presName="accent_4" presStyleCnt="0"/>
      <dgm:spPr/>
    </dgm:pt>
    <dgm:pt modelId="{5CE740CF-CF90-427C-A182-026575C75E56}" type="pres">
      <dgm:prSet presAssocID="{41231735-181E-47D0-AAA0-51F4BE2228AD}" presName="accentRepeatNode" presStyleLbl="solidFgAcc1" presStyleIdx="3" presStyleCnt="4"/>
      <dgm:spPr/>
    </dgm:pt>
  </dgm:ptLst>
  <dgm:cxnLst>
    <dgm:cxn modelId="{D056971F-0EF6-4DD6-ACD7-DDA290070080}" type="presOf" srcId="{333C3505-8EAE-4B56-9142-DB576E57226B}" destId="{288B7987-3B20-4161-B173-87D843A49ABE}" srcOrd="0" destOrd="0" presId="urn:microsoft.com/office/officeart/2008/layout/VerticalCurvedList"/>
    <dgm:cxn modelId="{F68F4D34-ACCD-49E4-B338-9B26B6FAE24C}" srcId="{4D8808BD-8B51-44A1-AD0A-AACD163A22E6}" destId="{333C3505-8EAE-4B56-9142-DB576E57226B}" srcOrd="1" destOrd="0" parTransId="{1107EEDF-B890-4470-AD84-9F584857885E}" sibTransId="{8454C24C-70FC-4331-8363-A665E37B7BBF}"/>
    <dgm:cxn modelId="{CF66785B-045B-49D2-AAE5-2B0779115EC9}" srcId="{4D8808BD-8B51-44A1-AD0A-AACD163A22E6}" destId="{41231735-181E-47D0-AAA0-51F4BE2228AD}" srcOrd="3" destOrd="0" parTransId="{E135CB64-68D2-4E4B-B252-08AF588A4352}" sibTransId="{9B8481C8-11CA-4519-8E9C-07FEA9DD3E67}"/>
    <dgm:cxn modelId="{6B31B361-9544-4FEC-B940-40515B3ABCAF}" type="presOf" srcId="{4D8808BD-8B51-44A1-AD0A-AACD163A22E6}" destId="{48DE9B4F-3D13-4D27-B4A0-2B3AB54C7FCA}" srcOrd="0" destOrd="0" presId="urn:microsoft.com/office/officeart/2008/layout/VerticalCurvedList"/>
    <dgm:cxn modelId="{0DAA0C6A-FF64-4E72-845A-AADAF2F009DA}" type="presOf" srcId="{41231735-181E-47D0-AAA0-51F4BE2228AD}" destId="{5B36EF69-90E3-44BD-928B-F9DF3532648C}" srcOrd="0" destOrd="0" presId="urn:microsoft.com/office/officeart/2008/layout/VerticalCurvedList"/>
    <dgm:cxn modelId="{DB06A36A-0A5D-488E-B762-3B0DC9A8E712}" type="presOf" srcId="{C31756D3-02D8-48D5-822A-82C721141F4C}" destId="{FD7307EE-CA5F-44E7-B896-F0F34D216260}" srcOrd="0" destOrd="0" presId="urn:microsoft.com/office/officeart/2008/layout/VerticalCurvedList"/>
    <dgm:cxn modelId="{B0DDBF53-147C-49FB-B7E7-7E997C0FEA5F}" type="presOf" srcId="{AC0D14F1-A363-48D5-9013-102C09BE89F3}" destId="{CFAC1741-19A0-471A-9DF8-1EEF40BECBD6}" srcOrd="0" destOrd="0" presId="urn:microsoft.com/office/officeart/2008/layout/VerticalCurvedList"/>
    <dgm:cxn modelId="{DC2BCA83-FEF3-4E96-9C91-9650B3E8C351}" srcId="{4D8808BD-8B51-44A1-AD0A-AACD163A22E6}" destId="{752FAFD0-89FF-488E-8A04-DA35033EE5D9}" srcOrd="2" destOrd="0" parTransId="{24F47EA8-2F33-4744-8A73-EEAFA0FB1F32}" sibTransId="{9F373EA3-85BF-4F81-B3B2-B0E2D38692DC}"/>
    <dgm:cxn modelId="{F6D94EBE-6EB6-4AFD-9881-04E76C5168DA}" type="presOf" srcId="{752FAFD0-89FF-488E-8A04-DA35033EE5D9}" destId="{CE9D7EDF-3043-4E1D-B1F5-2E02DF802CE7}" srcOrd="0" destOrd="0" presId="urn:microsoft.com/office/officeart/2008/layout/VerticalCurvedList"/>
    <dgm:cxn modelId="{29E3B4DD-9DFE-4628-B32E-184B2C65C402}" srcId="{4D8808BD-8B51-44A1-AD0A-AACD163A22E6}" destId="{C31756D3-02D8-48D5-822A-82C721141F4C}" srcOrd="0" destOrd="0" parTransId="{6C5B2434-D646-4626-A113-F515D27B028D}" sibTransId="{AC0D14F1-A363-48D5-9013-102C09BE89F3}"/>
    <dgm:cxn modelId="{33CC5720-4CCC-4AA5-B3E9-C693D14B6295}" type="presParOf" srcId="{48DE9B4F-3D13-4D27-B4A0-2B3AB54C7FCA}" destId="{A46E299A-9C9F-4A6A-976E-36357838A930}" srcOrd="0" destOrd="0" presId="urn:microsoft.com/office/officeart/2008/layout/VerticalCurvedList"/>
    <dgm:cxn modelId="{2A07F849-A7AE-487B-92FC-1EF646EC7522}" type="presParOf" srcId="{A46E299A-9C9F-4A6A-976E-36357838A930}" destId="{4C99F665-1FA5-4169-8D18-B027A85F0418}" srcOrd="0" destOrd="0" presId="urn:microsoft.com/office/officeart/2008/layout/VerticalCurvedList"/>
    <dgm:cxn modelId="{75C274BE-E564-4AC0-B324-F8172CBF3B0A}" type="presParOf" srcId="{4C99F665-1FA5-4169-8D18-B027A85F0418}" destId="{FBD471D9-BFE2-4AB8-A4B1-08EFC4D70718}" srcOrd="0" destOrd="0" presId="urn:microsoft.com/office/officeart/2008/layout/VerticalCurvedList"/>
    <dgm:cxn modelId="{9C9A7119-7CEC-4939-A54B-430655DF3FDA}" type="presParOf" srcId="{4C99F665-1FA5-4169-8D18-B027A85F0418}" destId="{CFAC1741-19A0-471A-9DF8-1EEF40BECBD6}" srcOrd="1" destOrd="0" presId="urn:microsoft.com/office/officeart/2008/layout/VerticalCurvedList"/>
    <dgm:cxn modelId="{867B617E-7828-4DA3-B213-A3D77A3AFBDB}" type="presParOf" srcId="{4C99F665-1FA5-4169-8D18-B027A85F0418}" destId="{FA481954-81B8-4C9E-BF31-7BE1EE4284B8}" srcOrd="2" destOrd="0" presId="urn:microsoft.com/office/officeart/2008/layout/VerticalCurvedList"/>
    <dgm:cxn modelId="{18CCF6C8-A97A-4071-9A4C-20EE56112394}" type="presParOf" srcId="{4C99F665-1FA5-4169-8D18-B027A85F0418}" destId="{5C182C6D-BB2C-4268-9E46-B50BB601521F}" srcOrd="3" destOrd="0" presId="urn:microsoft.com/office/officeart/2008/layout/VerticalCurvedList"/>
    <dgm:cxn modelId="{1FFC37B4-090D-4544-AEE6-05F71887EFBC}" type="presParOf" srcId="{A46E299A-9C9F-4A6A-976E-36357838A930}" destId="{FD7307EE-CA5F-44E7-B896-F0F34D216260}" srcOrd="1" destOrd="0" presId="urn:microsoft.com/office/officeart/2008/layout/VerticalCurvedList"/>
    <dgm:cxn modelId="{9B08ECA5-5315-4837-8E06-CFE3B0574A41}" type="presParOf" srcId="{A46E299A-9C9F-4A6A-976E-36357838A930}" destId="{1A60319D-2400-41BB-A816-2AA0932DB207}" srcOrd="2" destOrd="0" presId="urn:microsoft.com/office/officeart/2008/layout/VerticalCurvedList"/>
    <dgm:cxn modelId="{7ECDD887-A599-4AF8-9CD4-13FFC3B9389F}" type="presParOf" srcId="{1A60319D-2400-41BB-A816-2AA0932DB207}" destId="{DF8B40E3-C65A-48D8-A84C-F0B438B6C038}" srcOrd="0" destOrd="0" presId="urn:microsoft.com/office/officeart/2008/layout/VerticalCurvedList"/>
    <dgm:cxn modelId="{7CC09103-A6FA-4B1C-AB18-5EC128E7674F}" type="presParOf" srcId="{A46E299A-9C9F-4A6A-976E-36357838A930}" destId="{288B7987-3B20-4161-B173-87D843A49ABE}" srcOrd="3" destOrd="0" presId="urn:microsoft.com/office/officeart/2008/layout/VerticalCurvedList"/>
    <dgm:cxn modelId="{97655779-C651-428F-866E-A20055D376AB}" type="presParOf" srcId="{A46E299A-9C9F-4A6A-976E-36357838A930}" destId="{B49557D6-C270-4D7C-B147-3827376AEB05}" srcOrd="4" destOrd="0" presId="urn:microsoft.com/office/officeart/2008/layout/VerticalCurvedList"/>
    <dgm:cxn modelId="{7D55BECC-2953-490D-BD79-09ECFB835DCE}" type="presParOf" srcId="{B49557D6-C270-4D7C-B147-3827376AEB05}" destId="{52B877B8-C570-4ABA-A3E8-308736CD20BE}" srcOrd="0" destOrd="0" presId="urn:microsoft.com/office/officeart/2008/layout/VerticalCurvedList"/>
    <dgm:cxn modelId="{40B82B18-600E-4E0C-AA01-B13C9A2EDEBE}" type="presParOf" srcId="{A46E299A-9C9F-4A6A-976E-36357838A930}" destId="{CE9D7EDF-3043-4E1D-B1F5-2E02DF802CE7}" srcOrd="5" destOrd="0" presId="urn:microsoft.com/office/officeart/2008/layout/VerticalCurvedList"/>
    <dgm:cxn modelId="{0538F1C7-C94F-4537-BF14-FBE4378AEB0A}" type="presParOf" srcId="{A46E299A-9C9F-4A6A-976E-36357838A930}" destId="{4DC27379-6041-410A-8E58-D6699761A5EE}" srcOrd="6" destOrd="0" presId="urn:microsoft.com/office/officeart/2008/layout/VerticalCurvedList"/>
    <dgm:cxn modelId="{E4DE5A2B-C90B-4784-8A26-44997EBECAF7}" type="presParOf" srcId="{4DC27379-6041-410A-8E58-D6699761A5EE}" destId="{4744EC45-3CEF-4E04-9FB5-EB2E5839DE30}" srcOrd="0" destOrd="0" presId="urn:microsoft.com/office/officeart/2008/layout/VerticalCurvedList"/>
    <dgm:cxn modelId="{E66EB317-C4F1-48BB-8E1D-FCB70EF81155}" type="presParOf" srcId="{A46E299A-9C9F-4A6A-976E-36357838A930}" destId="{5B36EF69-90E3-44BD-928B-F9DF3532648C}" srcOrd="7" destOrd="0" presId="urn:microsoft.com/office/officeart/2008/layout/VerticalCurvedList"/>
    <dgm:cxn modelId="{7AE21DC5-25AB-4F97-BDDB-49640122C366}" type="presParOf" srcId="{A46E299A-9C9F-4A6A-976E-36357838A930}" destId="{57350DB6-E324-4D96-856E-1503C04CD3E8}" srcOrd="8" destOrd="0" presId="urn:microsoft.com/office/officeart/2008/layout/VerticalCurvedList"/>
    <dgm:cxn modelId="{65836B65-EC54-4AFE-B210-833E40079BDE}" type="presParOf" srcId="{57350DB6-E324-4D96-856E-1503C04CD3E8}" destId="{5CE740CF-CF90-427C-A182-026575C75E56}"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8808BD-8B51-44A1-AD0A-AACD163A22E6}" type="doc">
      <dgm:prSet loTypeId="urn:microsoft.com/office/officeart/2008/layout/VerticalCurvedList" loCatId="list" qsTypeId="urn:microsoft.com/office/officeart/2005/8/quickstyle/simple2" qsCatId="simple" csTypeId="urn:microsoft.com/office/officeart/2005/8/colors/accent0_2" csCatId="mainScheme" phldr="1"/>
      <dgm:spPr/>
      <dgm:t>
        <a:bodyPr/>
        <a:lstStyle/>
        <a:p>
          <a:endParaRPr lang="en-IE"/>
        </a:p>
      </dgm:t>
    </dgm:pt>
    <dgm:pt modelId="{C31756D3-02D8-48D5-822A-82C721141F4C}">
      <dgm:prSet phldrT="[Text]" custT="1"/>
      <dgm:spPr/>
      <dgm:t>
        <a:bodyPr/>
        <a:lstStyle/>
        <a:p>
          <a:r>
            <a:rPr lang="en-IE" sz="1000" dirty="0">
              <a:solidFill>
                <a:schemeClr val="accent3">
                  <a:lumMod val="25000"/>
                </a:schemeClr>
              </a:solidFill>
              <a:latin typeface="Abadi" panose="020B0604020104020204" pitchFamily="34" charset="0"/>
            </a:rPr>
            <a:t>Exploratory Data Analysis (EDA) </a:t>
          </a:r>
          <a:endParaRPr lang="en-IE" sz="1000" b="0" dirty="0"/>
        </a:p>
      </dgm:t>
    </dgm:pt>
    <dgm:pt modelId="{6C5B2434-D646-4626-A113-F515D27B028D}" type="parTrans" cxnId="{29E3B4DD-9DFE-4628-B32E-184B2C65C402}">
      <dgm:prSet/>
      <dgm:spPr/>
      <dgm:t>
        <a:bodyPr/>
        <a:lstStyle/>
        <a:p>
          <a:endParaRPr lang="en-IE"/>
        </a:p>
      </dgm:t>
    </dgm:pt>
    <dgm:pt modelId="{AC0D14F1-A363-48D5-9013-102C09BE89F3}" type="sibTrans" cxnId="{29E3B4DD-9DFE-4628-B32E-184B2C65C402}">
      <dgm:prSet/>
      <dgm:spPr/>
      <dgm:t>
        <a:bodyPr/>
        <a:lstStyle/>
        <a:p>
          <a:endParaRPr lang="en-IE"/>
        </a:p>
      </dgm:t>
    </dgm:pt>
    <dgm:pt modelId="{333C3505-8EAE-4B56-9142-DB576E57226B}">
      <dgm:prSet phldrT="[Text]" custT="1"/>
      <dgm:spPr/>
      <dgm:t>
        <a:bodyPr/>
        <a:lstStyle/>
        <a:p>
          <a:r>
            <a:rPr lang="en-IE" sz="1000" dirty="0">
              <a:solidFill>
                <a:schemeClr val="accent3">
                  <a:lumMod val="25000"/>
                </a:schemeClr>
              </a:solidFill>
              <a:latin typeface="Abadi" panose="020B0604020104020204" pitchFamily="34" charset="0"/>
            </a:rPr>
            <a:t>convert outcomes into Training Labels with binary means.</a:t>
          </a:r>
          <a:endParaRPr lang="en-IE" sz="1000" b="0" dirty="0"/>
        </a:p>
      </dgm:t>
    </dgm:pt>
    <dgm:pt modelId="{1107EEDF-B890-4470-AD84-9F584857885E}" type="parTrans" cxnId="{F68F4D34-ACCD-49E4-B338-9B26B6FAE24C}">
      <dgm:prSet/>
      <dgm:spPr/>
      <dgm:t>
        <a:bodyPr/>
        <a:lstStyle/>
        <a:p>
          <a:endParaRPr lang="en-IE"/>
        </a:p>
      </dgm:t>
    </dgm:pt>
    <dgm:pt modelId="{8454C24C-70FC-4331-8363-A665E37B7BBF}" type="sibTrans" cxnId="{F68F4D34-ACCD-49E4-B338-9B26B6FAE24C}">
      <dgm:prSet/>
      <dgm:spPr/>
      <dgm:t>
        <a:bodyPr/>
        <a:lstStyle/>
        <a:p>
          <a:endParaRPr lang="en-IE"/>
        </a:p>
      </dgm:t>
    </dgm:pt>
    <dgm:pt modelId="{41231735-181E-47D0-AAA0-51F4BE2228AD}">
      <dgm:prSet custT="1"/>
      <dgm:spPr/>
      <dgm:t>
        <a:bodyPr/>
        <a:lstStyle/>
        <a:p>
          <a:r>
            <a:rPr lang="en-IE" sz="1000" b="0" i="0" dirty="0"/>
            <a:t>Export it to a CSV</a:t>
          </a:r>
          <a:endParaRPr lang="en-IE" sz="1000" b="0" dirty="0"/>
        </a:p>
      </dgm:t>
    </dgm:pt>
    <dgm:pt modelId="{E135CB64-68D2-4E4B-B252-08AF588A4352}" type="parTrans" cxnId="{CF66785B-045B-49D2-AAE5-2B0779115EC9}">
      <dgm:prSet/>
      <dgm:spPr/>
      <dgm:t>
        <a:bodyPr/>
        <a:lstStyle/>
        <a:p>
          <a:endParaRPr lang="en-IE"/>
        </a:p>
      </dgm:t>
    </dgm:pt>
    <dgm:pt modelId="{9B8481C8-11CA-4519-8E9C-07FEA9DD3E67}" type="sibTrans" cxnId="{CF66785B-045B-49D2-AAE5-2B0779115EC9}">
      <dgm:prSet/>
      <dgm:spPr/>
      <dgm:t>
        <a:bodyPr/>
        <a:lstStyle/>
        <a:p>
          <a:endParaRPr lang="en-IE"/>
        </a:p>
      </dgm:t>
    </dgm:pt>
    <dgm:pt modelId="{48DE9B4F-3D13-4D27-B4A0-2B3AB54C7FCA}" type="pres">
      <dgm:prSet presAssocID="{4D8808BD-8B51-44A1-AD0A-AACD163A22E6}" presName="Name0" presStyleCnt="0">
        <dgm:presLayoutVars>
          <dgm:chMax val="7"/>
          <dgm:chPref val="7"/>
          <dgm:dir/>
        </dgm:presLayoutVars>
      </dgm:prSet>
      <dgm:spPr/>
    </dgm:pt>
    <dgm:pt modelId="{A46E299A-9C9F-4A6A-976E-36357838A930}" type="pres">
      <dgm:prSet presAssocID="{4D8808BD-8B51-44A1-AD0A-AACD163A22E6}" presName="Name1" presStyleCnt="0"/>
      <dgm:spPr/>
    </dgm:pt>
    <dgm:pt modelId="{4C99F665-1FA5-4169-8D18-B027A85F0418}" type="pres">
      <dgm:prSet presAssocID="{4D8808BD-8B51-44A1-AD0A-AACD163A22E6}" presName="cycle" presStyleCnt="0"/>
      <dgm:spPr/>
    </dgm:pt>
    <dgm:pt modelId="{FBD471D9-BFE2-4AB8-A4B1-08EFC4D70718}" type="pres">
      <dgm:prSet presAssocID="{4D8808BD-8B51-44A1-AD0A-AACD163A22E6}" presName="srcNode" presStyleLbl="node1" presStyleIdx="0" presStyleCnt="3"/>
      <dgm:spPr/>
    </dgm:pt>
    <dgm:pt modelId="{CFAC1741-19A0-471A-9DF8-1EEF40BECBD6}" type="pres">
      <dgm:prSet presAssocID="{4D8808BD-8B51-44A1-AD0A-AACD163A22E6}" presName="conn" presStyleLbl="parChTrans1D2" presStyleIdx="0" presStyleCnt="1"/>
      <dgm:spPr/>
    </dgm:pt>
    <dgm:pt modelId="{FA481954-81B8-4C9E-BF31-7BE1EE4284B8}" type="pres">
      <dgm:prSet presAssocID="{4D8808BD-8B51-44A1-AD0A-AACD163A22E6}" presName="extraNode" presStyleLbl="node1" presStyleIdx="0" presStyleCnt="3"/>
      <dgm:spPr/>
    </dgm:pt>
    <dgm:pt modelId="{5C182C6D-BB2C-4268-9E46-B50BB601521F}" type="pres">
      <dgm:prSet presAssocID="{4D8808BD-8B51-44A1-AD0A-AACD163A22E6}" presName="dstNode" presStyleLbl="node1" presStyleIdx="0" presStyleCnt="3"/>
      <dgm:spPr/>
    </dgm:pt>
    <dgm:pt modelId="{FD7307EE-CA5F-44E7-B896-F0F34D216260}" type="pres">
      <dgm:prSet presAssocID="{C31756D3-02D8-48D5-822A-82C721141F4C}" presName="text_1" presStyleLbl="node1" presStyleIdx="0" presStyleCnt="3">
        <dgm:presLayoutVars>
          <dgm:bulletEnabled val="1"/>
        </dgm:presLayoutVars>
      </dgm:prSet>
      <dgm:spPr/>
    </dgm:pt>
    <dgm:pt modelId="{1A60319D-2400-41BB-A816-2AA0932DB207}" type="pres">
      <dgm:prSet presAssocID="{C31756D3-02D8-48D5-822A-82C721141F4C}" presName="accent_1" presStyleCnt="0"/>
      <dgm:spPr/>
    </dgm:pt>
    <dgm:pt modelId="{DF8B40E3-C65A-48D8-A84C-F0B438B6C038}" type="pres">
      <dgm:prSet presAssocID="{C31756D3-02D8-48D5-822A-82C721141F4C}" presName="accentRepeatNode" presStyleLbl="solidFgAcc1" presStyleIdx="0" presStyleCnt="3"/>
      <dgm:spPr/>
    </dgm:pt>
    <dgm:pt modelId="{288B7987-3B20-4161-B173-87D843A49ABE}" type="pres">
      <dgm:prSet presAssocID="{333C3505-8EAE-4B56-9142-DB576E57226B}" presName="text_2" presStyleLbl="node1" presStyleIdx="1" presStyleCnt="3">
        <dgm:presLayoutVars>
          <dgm:bulletEnabled val="1"/>
        </dgm:presLayoutVars>
      </dgm:prSet>
      <dgm:spPr/>
    </dgm:pt>
    <dgm:pt modelId="{B49557D6-C270-4D7C-B147-3827376AEB05}" type="pres">
      <dgm:prSet presAssocID="{333C3505-8EAE-4B56-9142-DB576E57226B}" presName="accent_2" presStyleCnt="0"/>
      <dgm:spPr/>
    </dgm:pt>
    <dgm:pt modelId="{52B877B8-C570-4ABA-A3E8-308736CD20BE}" type="pres">
      <dgm:prSet presAssocID="{333C3505-8EAE-4B56-9142-DB576E57226B}" presName="accentRepeatNode" presStyleLbl="solidFgAcc1" presStyleIdx="1" presStyleCnt="3"/>
      <dgm:spPr/>
    </dgm:pt>
    <dgm:pt modelId="{53D15BA3-3E1C-4CF5-9F6E-C605B4DE9CD6}" type="pres">
      <dgm:prSet presAssocID="{41231735-181E-47D0-AAA0-51F4BE2228AD}" presName="text_3" presStyleLbl="node1" presStyleIdx="2" presStyleCnt="3">
        <dgm:presLayoutVars>
          <dgm:bulletEnabled val="1"/>
        </dgm:presLayoutVars>
      </dgm:prSet>
      <dgm:spPr/>
    </dgm:pt>
    <dgm:pt modelId="{D9D07239-B74E-4DFF-8142-3E41010D17D5}" type="pres">
      <dgm:prSet presAssocID="{41231735-181E-47D0-AAA0-51F4BE2228AD}" presName="accent_3" presStyleCnt="0"/>
      <dgm:spPr/>
    </dgm:pt>
    <dgm:pt modelId="{5CE740CF-CF90-427C-A182-026575C75E56}" type="pres">
      <dgm:prSet presAssocID="{41231735-181E-47D0-AAA0-51F4BE2228AD}" presName="accentRepeatNode" presStyleLbl="solidFgAcc1" presStyleIdx="2" presStyleCnt="3"/>
      <dgm:spPr/>
    </dgm:pt>
  </dgm:ptLst>
  <dgm:cxnLst>
    <dgm:cxn modelId="{74E04202-D1D1-44AC-A387-AC7B2CA5515A}" type="presOf" srcId="{41231735-181E-47D0-AAA0-51F4BE2228AD}" destId="{53D15BA3-3E1C-4CF5-9F6E-C605B4DE9CD6}" srcOrd="0" destOrd="0" presId="urn:microsoft.com/office/officeart/2008/layout/VerticalCurvedList"/>
    <dgm:cxn modelId="{D056971F-0EF6-4DD6-ACD7-DDA290070080}" type="presOf" srcId="{333C3505-8EAE-4B56-9142-DB576E57226B}" destId="{288B7987-3B20-4161-B173-87D843A49ABE}" srcOrd="0" destOrd="0" presId="urn:microsoft.com/office/officeart/2008/layout/VerticalCurvedList"/>
    <dgm:cxn modelId="{F68F4D34-ACCD-49E4-B338-9B26B6FAE24C}" srcId="{4D8808BD-8B51-44A1-AD0A-AACD163A22E6}" destId="{333C3505-8EAE-4B56-9142-DB576E57226B}" srcOrd="1" destOrd="0" parTransId="{1107EEDF-B890-4470-AD84-9F584857885E}" sibTransId="{8454C24C-70FC-4331-8363-A665E37B7BBF}"/>
    <dgm:cxn modelId="{CF66785B-045B-49D2-AAE5-2B0779115EC9}" srcId="{4D8808BD-8B51-44A1-AD0A-AACD163A22E6}" destId="{41231735-181E-47D0-AAA0-51F4BE2228AD}" srcOrd="2" destOrd="0" parTransId="{E135CB64-68D2-4E4B-B252-08AF588A4352}" sibTransId="{9B8481C8-11CA-4519-8E9C-07FEA9DD3E67}"/>
    <dgm:cxn modelId="{6B31B361-9544-4FEC-B940-40515B3ABCAF}" type="presOf" srcId="{4D8808BD-8B51-44A1-AD0A-AACD163A22E6}" destId="{48DE9B4F-3D13-4D27-B4A0-2B3AB54C7FCA}" srcOrd="0" destOrd="0" presId="urn:microsoft.com/office/officeart/2008/layout/VerticalCurvedList"/>
    <dgm:cxn modelId="{DB06A36A-0A5D-488E-B762-3B0DC9A8E712}" type="presOf" srcId="{C31756D3-02D8-48D5-822A-82C721141F4C}" destId="{FD7307EE-CA5F-44E7-B896-F0F34D216260}" srcOrd="0" destOrd="0" presId="urn:microsoft.com/office/officeart/2008/layout/VerticalCurvedList"/>
    <dgm:cxn modelId="{B0DDBF53-147C-49FB-B7E7-7E997C0FEA5F}" type="presOf" srcId="{AC0D14F1-A363-48D5-9013-102C09BE89F3}" destId="{CFAC1741-19A0-471A-9DF8-1EEF40BECBD6}" srcOrd="0" destOrd="0" presId="urn:microsoft.com/office/officeart/2008/layout/VerticalCurvedList"/>
    <dgm:cxn modelId="{29E3B4DD-9DFE-4628-B32E-184B2C65C402}" srcId="{4D8808BD-8B51-44A1-AD0A-AACD163A22E6}" destId="{C31756D3-02D8-48D5-822A-82C721141F4C}" srcOrd="0" destOrd="0" parTransId="{6C5B2434-D646-4626-A113-F515D27B028D}" sibTransId="{AC0D14F1-A363-48D5-9013-102C09BE89F3}"/>
    <dgm:cxn modelId="{33CC5720-4CCC-4AA5-B3E9-C693D14B6295}" type="presParOf" srcId="{48DE9B4F-3D13-4D27-B4A0-2B3AB54C7FCA}" destId="{A46E299A-9C9F-4A6A-976E-36357838A930}" srcOrd="0" destOrd="0" presId="urn:microsoft.com/office/officeart/2008/layout/VerticalCurvedList"/>
    <dgm:cxn modelId="{2A07F849-A7AE-487B-92FC-1EF646EC7522}" type="presParOf" srcId="{A46E299A-9C9F-4A6A-976E-36357838A930}" destId="{4C99F665-1FA5-4169-8D18-B027A85F0418}" srcOrd="0" destOrd="0" presId="urn:microsoft.com/office/officeart/2008/layout/VerticalCurvedList"/>
    <dgm:cxn modelId="{75C274BE-E564-4AC0-B324-F8172CBF3B0A}" type="presParOf" srcId="{4C99F665-1FA5-4169-8D18-B027A85F0418}" destId="{FBD471D9-BFE2-4AB8-A4B1-08EFC4D70718}" srcOrd="0" destOrd="0" presId="urn:microsoft.com/office/officeart/2008/layout/VerticalCurvedList"/>
    <dgm:cxn modelId="{9C9A7119-7CEC-4939-A54B-430655DF3FDA}" type="presParOf" srcId="{4C99F665-1FA5-4169-8D18-B027A85F0418}" destId="{CFAC1741-19A0-471A-9DF8-1EEF40BECBD6}" srcOrd="1" destOrd="0" presId="urn:microsoft.com/office/officeart/2008/layout/VerticalCurvedList"/>
    <dgm:cxn modelId="{867B617E-7828-4DA3-B213-A3D77A3AFBDB}" type="presParOf" srcId="{4C99F665-1FA5-4169-8D18-B027A85F0418}" destId="{FA481954-81B8-4C9E-BF31-7BE1EE4284B8}" srcOrd="2" destOrd="0" presId="urn:microsoft.com/office/officeart/2008/layout/VerticalCurvedList"/>
    <dgm:cxn modelId="{18CCF6C8-A97A-4071-9A4C-20EE56112394}" type="presParOf" srcId="{4C99F665-1FA5-4169-8D18-B027A85F0418}" destId="{5C182C6D-BB2C-4268-9E46-B50BB601521F}" srcOrd="3" destOrd="0" presId="urn:microsoft.com/office/officeart/2008/layout/VerticalCurvedList"/>
    <dgm:cxn modelId="{1FFC37B4-090D-4544-AEE6-05F71887EFBC}" type="presParOf" srcId="{A46E299A-9C9F-4A6A-976E-36357838A930}" destId="{FD7307EE-CA5F-44E7-B896-F0F34D216260}" srcOrd="1" destOrd="0" presId="urn:microsoft.com/office/officeart/2008/layout/VerticalCurvedList"/>
    <dgm:cxn modelId="{9B08ECA5-5315-4837-8E06-CFE3B0574A41}" type="presParOf" srcId="{A46E299A-9C9F-4A6A-976E-36357838A930}" destId="{1A60319D-2400-41BB-A816-2AA0932DB207}" srcOrd="2" destOrd="0" presId="urn:microsoft.com/office/officeart/2008/layout/VerticalCurvedList"/>
    <dgm:cxn modelId="{7ECDD887-A599-4AF8-9CD4-13FFC3B9389F}" type="presParOf" srcId="{1A60319D-2400-41BB-A816-2AA0932DB207}" destId="{DF8B40E3-C65A-48D8-A84C-F0B438B6C038}" srcOrd="0" destOrd="0" presId="urn:microsoft.com/office/officeart/2008/layout/VerticalCurvedList"/>
    <dgm:cxn modelId="{7CC09103-A6FA-4B1C-AB18-5EC128E7674F}" type="presParOf" srcId="{A46E299A-9C9F-4A6A-976E-36357838A930}" destId="{288B7987-3B20-4161-B173-87D843A49ABE}" srcOrd="3" destOrd="0" presId="urn:microsoft.com/office/officeart/2008/layout/VerticalCurvedList"/>
    <dgm:cxn modelId="{97655779-C651-428F-866E-A20055D376AB}" type="presParOf" srcId="{A46E299A-9C9F-4A6A-976E-36357838A930}" destId="{B49557D6-C270-4D7C-B147-3827376AEB05}" srcOrd="4" destOrd="0" presId="urn:microsoft.com/office/officeart/2008/layout/VerticalCurvedList"/>
    <dgm:cxn modelId="{7D55BECC-2953-490D-BD79-09ECFB835DCE}" type="presParOf" srcId="{B49557D6-C270-4D7C-B147-3827376AEB05}" destId="{52B877B8-C570-4ABA-A3E8-308736CD20BE}" srcOrd="0" destOrd="0" presId="urn:microsoft.com/office/officeart/2008/layout/VerticalCurvedList"/>
    <dgm:cxn modelId="{C781DBD1-18A8-419C-870E-DFF069A7590B}" type="presParOf" srcId="{A46E299A-9C9F-4A6A-976E-36357838A930}" destId="{53D15BA3-3E1C-4CF5-9F6E-C605B4DE9CD6}" srcOrd="5" destOrd="0" presId="urn:microsoft.com/office/officeart/2008/layout/VerticalCurvedList"/>
    <dgm:cxn modelId="{6B045EAD-3716-4F86-9A17-5C7B6FCFC41F}" type="presParOf" srcId="{A46E299A-9C9F-4A6A-976E-36357838A930}" destId="{D9D07239-B74E-4DFF-8142-3E41010D17D5}" srcOrd="6" destOrd="0" presId="urn:microsoft.com/office/officeart/2008/layout/VerticalCurvedList"/>
    <dgm:cxn modelId="{C3D54D50-99AD-4A6E-8B7D-A26ACAD9A750}" type="presParOf" srcId="{D9D07239-B74E-4DFF-8142-3E41010D17D5}" destId="{5CE740CF-CF90-427C-A182-026575C75E56}"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964C4-B615-4878-ADA9-A2EEDB221F5B}">
      <dsp:nvSpPr>
        <dsp:cNvPr id="0" name=""/>
        <dsp:cNvSpPr/>
      </dsp:nvSpPr>
      <dsp:spPr>
        <a:xfrm>
          <a:off x="0" y="4442860"/>
          <a:ext cx="5414989" cy="324126"/>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i="0" kern="1200" dirty="0"/>
            <a:t>Export it to a CSV</a:t>
          </a:r>
          <a:endParaRPr lang="en-IE" sz="1000" b="0" kern="1200" dirty="0"/>
        </a:p>
      </dsp:txBody>
      <dsp:txXfrm>
        <a:off x="0" y="4442860"/>
        <a:ext cx="5414989" cy="324126"/>
      </dsp:txXfrm>
    </dsp:sp>
    <dsp:sp modelId="{457DE25D-031B-44E0-AEC0-F9ACAA61F126}">
      <dsp:nvSpPr>
        <dsp:cNvPr id="0" name=""/>
        <dsp:cNvSpPr/>
      </dsp:nvSpPr>
      <dsp:spPr>
        <a:xfrm rot="10800000">
          <a:off x="0" y="3949215"/>
          <a:ext cx="5414989" cy="498506"/>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i="0" kern="1200" dirty="0"/>
            <a:t>Dealing with Missing Values</a:t>
          </a:r>
          <a:endParaRPr lang="en-IE" sz="1000" b="0" kern="1200" dirty="0"/>
        </a:p>
      </dsp:txBody>
      <dsp:txXfrm rot="10800000">
        <a:off x="0" y="3949215"/>
        <a:ext cx="5414989" cy="323914"/>
      </dsp:txXfrm>
    </dsp:sp>
    <dsp:sp modelId="{4B98BE18-6FB1-4009-8D15-2E98021DEA31}">
      <dsp:nvSpPr>
        <dsp:cNvPr id="0" name=""/>
        <dsp:cNvSpPr/>
      </dsp:nvSpPr>
      <dsp:spPr>
        <a:xfrm rot="10800000">
          <a:off x="0" y="3455570"/>
          <a:ext cx="5414989" cy="498506"/>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kern="1200" dirty="0"/>
            <a:t>Data Wrangling</a:t>
          </a:r>
        </a:p>
      </dsp:txBody>
      <dsp:txXfrm rot="10800000">
        <a:off x="0" y="3455570"/>
        <a:ext cx="5414989" cy="323914"/>
      </dsp:txXfrm>
    </dsp:sp>
    <dsp:sp modelId="{9984F374-D738-462C-B4B1-CF5E5CDFFBF7}">
      <dsp:nvSpPr>
        <dsp:cNvPr id="0" name=""/>
        <dsp:cNvSpPr/>
      </dsp:nvSpPr>
      <dsp:spPr>
        <a:xfrm rot="10800000">
          <a:off x="0" y="2961926"/>
          <a:ext cx="5414989" cy="498506"/>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i="0" kern="1200" dirty="0"/>
            <a:t>Filter the </a:t>
          </a:r>
          <a:r>
            <a:rPr lang="en-IE" sz="1000" b="0" i="0" kern="1200" dirty="0" err="1"/>
            <a:t>dataframe</a:t>
          </a:r>
          <a:r>
            <a:rPr lang="en-IE" sz="1000" b="0" i="0" kern="1200" dirty="0"/>
            <a:t> to only include Falcon 9 launches</a:t>
          </a:r>
          <a:endParaRPr lang="en-IE" sz="1000" b="0" kern="1200" dirty="0"/>
        </a:p>
      </dsp:txBody>
      <dsp:txXfrm rot="10800000">
        <a:off x="0" y="2961926"/>
        <a:ext cx="5414989" cy="323914"/>
      </dsp:txXfrm>
    </dsp:sp>
    <dsp:sp modelId="{F559C4CD-AA39-431C-B63F-6A5EB51182D1}">
      <dsp:nvSpPr>
        <dsp:cNvPr id="0" name=""/>
        <dsp:cNvSpPr/>
      </dsp:nvSpPr>
      <dsp:spPr>
        <a:xfrm rot="10800000">
          <a:off x="0" y="2468281"/>
          <a:ext cx="5414989" cy="498506"/>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i="0" kern="1200" dirty="0"/>
            <a:t>Create a Pandas data frame from the dictionary </a:t>
          </a:r>
          <a:r>
            <a:rPr lang="en-IE" sz="1000" b="0" i="0" kern="1200" dirty="0" err="1"/>
            <a:t>launch_dict</a:t>
          </a:r>
          <a:endParaRPr lang="en-IE" sz="1000" b="0" kern="1200" dirty="0"/>
        </a:p>
      </dsp:txBody>
      <dsp:txXfrm rot="10800000">
        <a:off x="0" y="2468281"/>
        <a:ext cx="5414989" cy="323914"/>
      </dsp:txXfrm>
    </dsp:sp>
    <dsp:sp modelId="{9BACFDA0-E997-4301-909E-6DE6D29C22DA}">
      <dsp:nvSpPr>
        <dsp:cNvPr id="0" name=""/>
        <dsp:cNvSpPr/>
      </dsp:nvSpPr>
      <dsp:spPr>
        <a:xfrm rot="10800000">
          <a:off x="0" y="1974636"/>
          <a:ext cx="5414989" cy="498506"/>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i="0" kern="1200" dirty="0"/>
            <a:t>The data from the requests will be stored in lists and will be used to create a new </a:t>
          </a:r>
          <a:r>
            <a:rPr lang="en-IE" sz="1000" b="0" i="0" kern="1200" dirty="0" err="1"/>
            <a:t>dataframe</a:t>
          </a:r>
          <a:endParaRPr lang="en-IE" sz="1000" b="0" kern="1200" dirty="0"/>
        </a:p>
      </dsp:txBody>
      <dsp:txXfrm rot="10800000">
        <a:off x="0" y="1974636"/>
        <a:ext cx="5414989" cy="323914"/>
      </dsp:txXfrm>
    </dsp:sp>
    <dsp:sp modelId="{BFFE4A2F-BCAA-47B2-8BDB-5502A87A9C3F}">
      <dsp:nvSpPr>
        <dsp:cNvPr id="0" name=""/>
        <dsp:cNvSpPr/>
      </dsp:nvSpPr>
      <dsp:spPr>
        <a:xfrm rot="10800000">
          <a:off x="0" y="1480992"/>
          <a:ext cx="5414989" cy="498506"/>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i="0" kern="1200" dirty="0"/>
            <a:t>Decode the response content as a </a:t>
          </a:r>
          <a:r>
            <a:rPr lang="en-IE" sz="1000" b="0" i="0" kern="1200" dirty="0" err="1"/>
            <a:t>Json</a:t>
          </a:r>
          <a:r>
            <a:rPr lang="en-IE" sz="1000" b="0" i="0" kern="1200" dirty="0"/>
            <a:t> using  and turn it into a Pandas </a:t>
          </a:r>
          <a:r>
            <a:rPr lang="en-IE" sz="1000" b="0" i="0" kern="1200" dirty="0" err="1"/>
            <a:t>dataframe</a:t>
          </a:r>
          <a:r>
            <a:rPr lang="en-IE" sz="1000" b="0" i="0" kern="1200" dirty="0"/>
            <a:t> using the normalisation method </a:t>
          </a:r>
          <a:endParaRPr lang="en-IE" sz="1000" b="0" kern="1200" dirty="0"/>
        </a:p>
      </dsp:txBody>
      <dsp:txXfrm rot="10800000">
        <a:off x="0" y="1480992"/>
        <a:ext cx="5414989" cy="323914"/>
      </dsp:txXfrm>
    </dsp:sp>
    <dsp:sp modelId="{9B72F7F6-F988-4F7A-AF62-244D53B2BA65}">
      <dsp:nvSpPr>
        <dsp:cNvPr id="0" name=""/>
        <dsp:cNvSpPr/>
      </dsp:nvSpPr>
      <dsp:spPr>
        <a:xfrm rot="10800000">
          <a:off x="0" y="987347"/>
          <a:ext cx="5414989" cy="498506"/>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kern="1200" dirty="0"/>
            <a:t>Check of the response status code</a:t>
          </a:r>
          <a:endParaRPr lang="en-IE" sz="1000" b="0" i="0" kern="1200" dirty="0"/>
        </a:p>
      </dsp:txBody>
      <dsp:txXfrm rot="10800000">
        <a:off x="0" y="987347"/>
        <a:ext cx="5414989" cy="323914"/>
      </dsp:txXfrm>
    </dsp:sp>
    <dsp:sp modelId="{B1835AA6-1908-4037-80BE-ECA40D8C7F47}">
      <dsp:nvSpPr>
        <dsp:cNvPr id="0" name=""/>
        <dsp:cNvSpPr/>
      </dsp:nvSpPr>
      <dsp:spPr>
        <a:xfrm rot="10800000">
          <a:off x="0" y="493703"/>
          <a:ext cx="5414989" cy="498506"/>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kern="1200" dirty="0"/>
            <a:t>Check the content of the response</a:t>
          </a:r>
        </a:p>
      </dsp:txBody>
      <dsp:txXfrm rot="10800000">
        <a:off x="0" y="493703"/>
        <a:ext cx="5414989" cy="323914"/>
      </dsp:txXfrm>
    </dsp:sp>
    <dsp:sp modelId="{BA041A5B-4FB7-43C5-83AB-8E5A2B57F0A5}">
      <dsp:nvSpPr>
        <dsp:cNvPr id="0" name=""/>
        <dsp:cNvSpPr/>
      </dsp:nvSpPr>
      <dsp:spPr>
        <a:xfrm rot="10800000">
          <a:off x="0" y="58"/>
          <a:ext cx="5414989" cy="498506"/>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IE" sz="1000" b="0" i="0" kern="1200" dirty="0"/>
            <a:t>Requesting rocket launch data from SpaceX API</a:t>
          </a:r>
          <a:endParaRPr lang="en-IE" sz="1000" b="0" kern="1200" dirty="0"/>
        </a:p>
      </dsp:txBody>
      <dsp:txXfrm rot="10800000">
        <a:off x="0" y="58"/>
        <a:ext cx="5414989" cy="323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C1741-19A0-471A-9DF8-1EEF40BECBD6}">
      <dsp:nvSpPr>
        <dsp:cNvPr id="0" name=""/>
        <dsp:cNvSpPr/>
      </dsp:nvSpPr>
      <dsp:spPr>
        <a:xfrm>
          <a:off x="-5389748" y="-825331"/>
          <a:ext cx="6417708" cy="6417708"/>
        </a:xfrm>
        <a:prstGeom prst="blockArc">
          <a:avLst>
            <a:gd name="adj1" fmla="val 18900000"/>
            <a:gd name="adj2" fmla="val 2700000"/>
            <a:gd name="adj3" fmla="val 337"/>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7307EE-CA5F-44E7-B896-F0F34D216260}">
      <dsp:nvSpPr>
        <dsp:cNvPr id="0" name=""/>
        <dsp:cNvSpPr/>
      </dsp:nvSpPr>
      <dsp:spPr>
        <a:xfrm>
          <a:off x="538170" y="366490"/>
          <a:ext cx="4810527" cy="733362"/>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2106" tIns="25400" rIns="25400" bIns="25400" numCol="1" spcCol="1270" anchor="ctr" anchorCtr="0">
          <a:noAutofit/>
        </a:bodyPr>
        <a:lstStyle/>
        <a:p>
          <a:pPr marL="0" lvl="0" indent="0" algn="l" defTabSz="444500">
            <a:lnSpc>
              <a:spcPct val="90000"/>
            </a:lnSpc>
            <a:spcBef>
              <a:spcPct val="0"/>
            </a:spcBef>
            <a:spcAft>
              <a:spcPct val="35000"/>
            </a:spcAft>
            <a:buNone/>
          </a:pPr>
          <a:r>
            <a:rPr lang="en-IE" sz="1000" b="0" i="0" kern="1200" dirty="0"/>
            <a:t>Request the Falcon9 Launch Wiki page from its URL</a:t>
          </a:r>
          <a:endParaRPr lang="en-IE" sz="1000" b="0" kern="1200" dirty="0"/>
        </a:p>
      </dsp:txBody>
      <dsp:txXfrm>
        <a:off x="538170" y="366490"/>
        <a:ext cx="4810527" cy="733362"/>
      </dsp:txXfrm>
    </dsp:sp>
    <dsp:sp modelId="{DF8B40E3-C65A-48D8-A84C-F0B438B6C038}">
      <dsp:nvSpPr>
        <dsp:cNvPr id="0" name=""/>
        <dsp:cNvSpPr/>
      </dsp:nvSpPr>
      <dsp:spPr>
        <a:xfrm>
          <a:off x="79819" y="274820"/>
          <a:ext cx="916702" cy="916702"/>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8B7987-3B20-4161-B173-87D843A49ABE}">
      <dsp:nvSpPr>
        <dsp:cNvPr id="0" name=""/>
        <dsp:cNvSpPr/>
      </dsp:nvSpPr>
      <dsp:spPr>
        <a:xfrm>
          <a:off x="958624" y="1466724"/>
          <a:ext cx="4390074" cy="733362"/>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2106" tIns="25400" rIns="25400" bIns="25400" numCol="1" spcCol="1270" anchor="ctr" anchorCtr="0">
          <a:noAutofit/>
        </a:bodyPr>
        <a:lstStyle/>
        <a:p>
          <a:pPr marL="0" lvl="0" indent="0" algn="l" defTabSz="444500">
            <a:lnSpc>
              <a:spcPct val="90000"/>
            </a:lnSpc>
            <a:spcBef>
              <a:spcPct val="0"/>
            </a:spcBef>
            <a:spcAft>
              <a:spcPct val="35000"/>
            </a:spcAft>
            <a:buNone/>
          </a:pPr>
          <a:r>
            <a:rPr lang="en-IE" sz="1000" b="0" i="0" kern="1200" dirty="0"/>
            <a:t>Extract all column/variable names from the HTML table header</a:t>
          </a:r>
          <a:endParaRPr lang="en-IE" sz="1000" b="0" kern="1200" dirty="0"/>
        </a:p>
      </dsp:txBody>
      <dsp:txXfrm>
        <a:off x="958624" y="1466724"/>
        <a:ext cx="4390074" cy="733362"/>
      </dsp:txXfrm>
    </dsp:sp>
    <dsp:sp modelId="{52B877B8-C570-4ABA-A3E8-308736CD20BE}">
      <dsp:nvSpPr>
        <dsp:cNvPr id="0" name=""/>
        <dsp:cNvSpPr/>
      </dsp:nvSpPr>
      <dsp:spPr>
        <a:xfrm>
          <a:off x="500272" y="1375054"/>
          <a:ext cx="916702" cy="916702"/>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9D7EDF-3043-4E1D-B1F5-2E02DF802CE7}">
      <dsp:nvSpPr>
        <dsp:cNvPr id="0" name=""/>
        <dsp:cNvSpPr/>
      </dsp:nvSpPr>
      <dsp:spPr>
        <a:xfrm>
          <a:off x="958624" y="2566958"/>
          <a:ext cx="4390074" cy="733362"/>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2106" tIns="25400" rIns="25400" bIns="25400" numCol="1" spcCol="1270" anchor="ctr" anchorCtr="0">
          <a:noAutofit/>
        </a:bodyPr>
        <a:lstStyle/>
        <a:p>
          <a:pPr marL="0" lvl="0" indent="0" algn="l" defTabSz="444500">
            <a:lnSpc>
              <a:spcPct val="90000"/>
            </a:lnSpc>
            <a:spcBef>
              <a:spcPct val="0"/>
            </a:spcBef>
            <a:spcAft>
              <a:spcPct val="35000"/>
            </a:spcAft>
            <a:buNone/>
          </a:pPr>
          <a:r>
            <a:rPr lang="en-IE" sz="1000" b="0" i="0" kern="1200" dirty="0"/>
            <a:t>Create a data frame by parsing the launch HTML tables</a:t>
          </a:r>
        </a:p>
      </dsp:txBody>
      <dsp:txXfrm>
        <a:off x="958624" y="2566958"/>
        <a:ext cx="4390074" cy="733362"/>
      </dsp:txXfrm>
    </dsp:sp>
    <dsp:sp modelId="{4744EC45-3CEF-4E04-9FB5-EB2E5839DE30}">
      <dsp:nvSpPr>
        <dsp:cNvPr id="0" name=""/>
        <dsp:cNvSpPr/>
      </dsp:nvSpPr>
      <dsp:spPr>
        <a:xfrm>
          <a:off x="500272" y="2475288"/>
          <a:ext cx="916702" cy="916702"/>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36EF69-90E3-44BD-928B-F9DF3532648C}">
      <dsp:nvSpPr>
        <dsp:cNvPr id="0" name=""/>
        <dsp:cNvSpPr/>
      </dsp:nvSpPr>
      <dsp:spPr>
        <a:xfrm>
          <a:off x="538170" y="3667192"/>
          <a:ext cx="4810527" cy="733362"/>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82106" tIns="25400" rIns="25400" bIns="25400" numCol="1" spcCol="1270" anchor="ctr" anchorCtr="0">
          <a:noAutofit/>
        </a:bodyPr>
        <a:lstStyle/>
        <a:p>
          <a:pPr marL="0" lvl="0" indent="0" algn="l" defTabSz="444500">
            <a:lnSpc>
              <a:spcPct val="90000"/>
            </a:lnSpc>
            <a:spcBef>
              <a:spcPct val="0"/>
            </a:spcBef>
            <a:spcAft>
              <a:spcPct val="35000"/>
            </a:spcAft>
            <a:buNone/>
          </a:pPr>
          <a:r>
            <a:rPr lang="en-IE" sz="1000" b="0" i="0" kern="1200" dirty="0"/>
            <a:t>Export it to a CSV</a:t>
          </a:r>
          <a:endParaRPr lang="en-IE" sz="1000" b="0" kern="1200" dirty="0"/>
        </a:p>
      </dsp:txBody>
      <dsp:txXfrm>
        <a:off x="538170" y="3667192"/>
        <a:ext cx="4810527" cy="733362"/>
      </dsp:txXfrm>
    </dsp:sp>
    <dsp:sp modelId="{5CE740CF-CF90-427C-A182-026575C75E56}">
      <dsp:nvSpPr>
        <dsp:cNvPr id="0" name=""/>
        <dsp:cNvSpPr/>
      </dsp:nvSpPr>
      <dsp:spPr>
        <a:xfrm>
          <a:off x="79819" y="3575522"/>
          <a:ext cx="916702" cy="916702"/>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C1741-19A0-471A-9DF8-1EEF40BECBD6}">
      <dsp:nvSpPr>
        <dsp:cNvPr id="0" name=""/>
        <dsp:cNvSpPr/>
      </dsp:nvSpPr>
      <dsp:spPr>
        <a:xfrm>
          <a:off x="-5389242" y="-825331"/>
          <a:ext cx="6417708" cy="6417708"/>
        </a:xfrm>
        <a:prstGeom prst="blockArc">
          <a:avLst>
            <a:gd name="adj1" fmla="val 18900000"/>
            <a:gd name="adj2" fmla="val 2700000"/>
            <a:gd name="adj3" fmla="val 337"/>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7307EE-CA5F-44E7-B896-F0F34D216260}">
      <dsp:nvSpPr>
        <dsp:cNvPr id="0" name=""/>
        <dsp:cNvSpPr/>
      </dsp:nvSpPr>
      <dsp:spPr>
        <a:xfrm>
          <a:off x="661665" y="476704"/>
          <a:ext cx="4687537" cy="953409"/>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68" tIns="25400" rIns="25400" bIns="25400" numCol="1" spcCol="1270" anchor="ctr" anchorCtr="0">
          <a:noAutofit/>
        </a:bodyPr>
        <a:lstStyle/>
        <a:p>
          <a:pPr marL="0" lvl="0" indent="0" algn="l" defTabSz="444500">
            <a:lnSpc>
              <a:spcPct val="90000"/>
            </a:lnSpc>
            <a:spcBef>
              <a:spcPct val="0"/>
            </a:spcBef>
            <a:spcAft>
              <a:spcPct val="35000"/>
            </a:spcAft>
            <a:buNone/>
          </a:pPr>
          <a:r>
            <a:rPr lang="en-IE" sz="1000" kern="1200" dirty="0">
              <a:solidFill>
                <a:schemeClr val="accent3">
                  <a:lumMod val="25000"/>
                </a:schemeClr>
              </a:solidFill>
              <a:latin typeface="Abadi" panose="020B0604020104020204" pitchFamily="34" charset="0"/>
            </a:rPr>
            <a:t>Exploratory Data Analysis (EDA) </a:t>
          </a:r>
          <a:endParaRPr lang="en-IE" sz="1000" b="0" kern="1200" dirty="0"/>
        </a:p>
      </dsp:txBody>
      <dsp:txXfrm>
        <a:off x="661665" y="476704"/>
        <a:ext cx="4687537" cy="953409"/>
      </dsp:txXfrm>
    </dsp:sp>
    <dsp:sp modelId="{DF8B40E3-C65A-48D8-A84C-F0B438B6C038}">
      <dsp:nvSpPr>
        <dsp:cNvPr id="0" name=""/>
        <dsp:cNvSpPr/>
      </dsp:nvSpPr>
      <dsp:spPr>
        <a:xfrm>
          <a:off x="65785" y="357528"/>
          <a:ext cx="1191761" cy="1191761"/>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8B7987-3B20-4161-B173-87D843A49ABE}">
      <dsp:nvSpPr>
        <dsp:cNvPr id="0" name=""/>
        <dsp:cNvSpPr/>
      </dsp:nvSpPr>
      <dsp:spPr>
        <a:xfrm>
          <a:off x="1008230" y="1906817"/>
          <a:ext cx="4340973" cy="953409"/>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68" tIns="25400" rIns="25400" bIns="25400" numCol="1" spcCol="1270" anchor="ctr" anchorCtr="0">
          <a:noAutofit/>
        </a:bodyPr>
        <a:lstStyle/>
        <a:p>
          <a:pPr marL="0" lvl="0" indent="0" algn="l" defTabSz="444500">
            <a:lnSpc>
              <a:spcPct val="90000"/>
            </a:lnSpc>
            <a:spcBef>
              <a:spcPct val="0"/>
            </a:spcBef>
            <a:spcAft>
              <a:spcPct val="35000"/>
            </a:spcAft>
            <a:buNone/>
          </a:pPr>
          <a:r>
            <a:rPr lang="en-IE" sz="1000" kern="1200" dirty="0">
              <a:solidFill>
                <a:schemeClr val="accent3">
                  <a:lumMod val="25000"/>
                </a:schemeClr>
              </a:solidFill>
              <a:latin typeface="Abadi" panose="020B0604020104020204" pitchFamily="34" charset="0"/>
            </a:rPr>
            <a:t>convert outcomes into Training Labels with binary means.</a:t>
          </a:r>
          <a:endParaRPr lang="en-IE" sz="1000" b="0" kern="1200" dirty="0"/>
        </a:p>
      </dsp:txBody>
      <dsp:txXfrm>
        <a:off x="1008230" y="1906817"/>
        <a:ext cx="4340973" cy="953409"/>
      </dsp:txXfrm>
    </dsp:sp>
    <dsp:sp modelId="{52B877B8-C570-4ABA-A3E8-308736CD20BE}">
      <dsp:nvSpPr>
        <dsp:cNvPr id="0" name=""/>
        <dsp:cNvSpPr/>
      </dsp:nvSpPr>
      <dsp:spPr>
        <a:xfrm>
          <a:off x="412349" y="1787641"/>
          <a:ext cx="1191761" cy="1191761"/>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D15BA3-3E1C-4CF5-9F6E-C605B4DE9CD6}">
      <dsp:nvSpPr>
        <dsp:cNvPr id="0" name=""/>
        <dsp:cNvSpPr/>
      </dsp:nvSpPr>
      <dsp:spPr>
        <a:xfrm>
          <a:off x="661665" y="3336931"/>
          <a:ext cx="4687537" cy="953409"/>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68" tIns="25400" rIns="25400" bIns="25400" numCol="1" spcCol="1270" anchor="ctr" anchorCtr="0">
          <a:noAutofit/>
        </a:bodyPr>
        <a:lstStyle/>
        <a:p>
          <a:pPr marL="0" lvl="0" indent="0" algn="l" defTabSz="444500">
            <a:lnSpc>
              <a:spcPct val="90000"/>
            </a:lnSpc>
            <a:spcBef>
              <a:spcPct val="0"/>
            </a:spcBef>
            <a:spcAft>
              <a:spcPct val="35000"/>
            </a:spcAft>
            <a:buNone/>
          </a:pPr>
          <a:r>
            <a:rPr lang="en-IE" sz="1000" b="0" i="0" kern="1200" dirty="0"/>
            <a:t>Export it to a CSV</a:t>
          </a:r>
          <a:endParaRPr lang="en-IE" sz="1000" b="0" kern="1200" dirty="0"/>
        </a:p>
      </dsp:txBody>
      <dsp:txXfrm>
        <a:off x="661665" y="3336931"/>
        <a:ext cx="4687537" cy="953409"/>
      </dsp:txXfrm>
    </dsp:sp>
    <dsp:sp modelId="{5CE740CF-CF90-427C-A182-026575C75E56}">
      <dsp:nvSpPr>
        <dsp:cNvPr id="0" name=""/>
        <dsp:cNvSpPr/>
      </dsp:nvSpPr>
      <dsp:spPr>
        <a:xfrm>
          <a:off x="65785" y="3217755"/>
          <a:ext cx="1191761" cy="1191761"/>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carmine-principe/datascience/blob/master/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carmine-principe/datascience/blob/master/jupyter-labs-eda-dataviz.ipynb"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rmine-principe/datascience/blob/master/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rmine-principe/datascience/blob/master/spacex_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armine-principe/datascience/blob/master/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carmine-principe/datascience/blob/master/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carmine-principe/datascience/blob/master/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Carmine Principe</a:t>
            </a:r>
          </a:p>
          <a:p>
            <a:r>
              <a:rPr lang="en-US" dirty="0">
                <a:solidFill>
                  <a:schemeClr val="bg2"/>
                </a:solidFill>
                <a:latin typeface="Abadi" panose="020B0604020104020204" pitchFamily="34" charset="0"/>
                <a:ea typeface="SF Pro" pitchFamily="2" charset="0"/>
                <a:cs typeface="SF Pro" pitchFamily="2" charset="0"/>
              </a:rPr>
              <a:t>28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April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
        <p:nvSpPr>
          <p:cNvPr id="7" name="Rectangle 6">
            <a:extLst>
              <a:ext uri="{FF2B5EF4-FFF2-40B4-BE49-F238E27FC236}">
                <a16:creationId xmlns:a16="http://schemas.microsoft.com/office/drawing/2014/main" id="{AE73F431-3F5E-49E0-83B9-DB892C02FB48}"/>
              </a:ext>
            </a:extLst>
          </p:cNvPr>
          <p:cNvSpPr/>
          <p:nvPr/>
        </p:nvSpPr>
        <p:spPr>
          <a:xfrm>
            <a:off x="6645348" y="3429000"/>
            <a:ext cx="4640263" cy="4016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E" dirty="0"/>
          </a:p>
        </p:txBody>
      </p:sp>
      <p:sp>
        <p:nvSpPr>
          <p:cNvPr id="9" name="TextBox 8">
            <a:hlinkClick r:id="rId3"/>
            <a:extLst>
              <a:ext uri="{FF2B5EF4-FFF2-40B4-BE49-F238E27FC236}">
                <a16:creationId xmlns:a16="http://schemas.microsoft.com/office/drawing/2014/main" id="{E94A428D-0037-4740-801B-6BD6E39B986E}"/>
              </a:ext>
            </a:extLst>
          </p:cNvPr>
          <p:cNvSpPr txBox="1"/>
          <p:nvPr/>
        </p:nvSpPr>
        <p:spPr>
          <a:xfrm>
            <a:off x="6645348" y="3429000"/>
            <a:ext cx="4640263" cy="369332"/>
          </a:xfrm>
          <a:prstGeom prst="rect">
            <a:avLst/>
          </a:prstGeom>
          <a:noFill/>
        </p:spPr>
        <p:txBody>
          <a:bodyPr wrap="square" rtlCol="0">
            <a:spAutoFit/>
          </a:bodyPr>
          <a:lstStyle/>
          <a:p>
            <a:pPr algn="ctr"/>
            <a:r>
              <a:rPr lang="en-IE" dirty="0">
                <a:solidFill>
                  <a:schemeClr val="bg1"/>
                </a:solidFill>
              </a:rPr>
              <a:t>view notebook</a:t>
            </a:r>
          </a:p>
        </p:txBody>
      </p:sp>
      <p:graphicFrame>
        <p:nvGraphicFramePr>
          <p:cNvPr id="10" name="Diagram 9">
            <a:extLst>
              <a:ext uri="{FF2B5EF4-FFF2-40B4-BE49-F238E27FC236}">
                <a16:creationId xmlns:a16="http://schemas.microsoft.com/office/drawing/2014/main" id="{5B4614C9-CE7B-4BF6-87E7-7187747FCEF8}"/>
              </a:ext>
            </a:extLst>
          </p:cNvPr>
          <p:cNvGraphicFramePr/>
          <p:nvPr>
            <p:extLst>
              <p:ext uri="{D42A27DB-BD31-4B8C-83A1-F6EECF244321}">
                <p14:modId xmlns:p14="http://schemas.microsoft.com/office/powerpoint/2010/main" val="3996352384"/>
              </p:ext>
            </p:extLst>
          </p:nvPr>
        </p:nvGraphicFramePr>
        <p:xfrm>
          <a:off x="770011" y="1258528"/>
          <a:ext cx="5414989" cy="47670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785419"/>
            <a:ext cx="5000794" cy="264179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rcRect/>
          <a:stretch/>
        </p:blipFill>
        <p:spPr>
          <a:xfrm>
            <a:off x="6506101" y="1495703"/>
            <a:ext cx="4369409" cy="2965765"/>
          </a:xfrm>
          <a:prstGeom prst="rect">
            <a:avLst/>
          </a:prstGeom>
        </p:spPr>
      </p:pic>
      <p:sp>
        <p:nvSpPr>
          <p:cNvPr id="8" name="Rectangle 7">
            <a:extLst>
              <a:ext uri="{FF2B5EF4-FFF2-40B4-BE49-F238E27FC236}">
                <a16:creationId xmlns:a16="http://schemas.microsoft.com/office/drawing/2014/main" id="{806131C1-BD76-4224-ABDA-E1CF09821075}"/>
              </a:ext>
            </a:extLst>
          </p:cNvPr>
          <p:cNvSpPr/>
          <p:nvPr/>
        </p:nvSpPr>
        <p:spPr>
          <a:xfrm>
            <a:off x="6437160" y="5889923"/>
            <a:ext cx="4640263" cy="4016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E" dirty="0"/>
          </a:p>
        </p:txBody>
      </p:sp>
      <p:sp>
        <p:nvSpPr>
          <p:cNvPr id="10" name="TextBox 9">
            <a:hlinkClick r:id="rId5"/>
            <a:extLst>
              <a:ext uri="{FF2B5EF4-FFF2-40B4-BE49-F238E27FC236}">
                <a16:creationId xmlns:a16="http://schemas.microsoft.com/office/drawing/2014/main" id="{A5C9B697-E0C5-464E-8E80-508830C55A68}"/>
              </a:ext>
            </a:extLst>
          </p:cNvPr>
          <p:cNvSpPr txBox="1"/>
          <p:nvPr/>
        </p:nvSpPr>
        <p:spPr>
          <a:xfrm>
            <a:off x="6437160" y="5889923"/>
            <a:ext cx="4640263" cy="369332"/>
          </a:xfrm>
          <a:prstGeom prst="rect">
            <a:avLst/>
          </a:prstGeom>
          <a:noFill/>
        </p:spPr>
        <p:txBody>
          <a:bodyPr wrap="square" rtlCol="0">
            <a:spAutoFit/>
          </a:bodyPr>
          <a:lstStyle/>
          <a:p>
            <a:pPr algn="ctr"/>
            <a:r>
              <a:rPr lang="en-IE" dirty="0">
                <a:solidFill>
                  <a:schemeClr val="bg1"/>
                </a:solidFill>
              </a:rPr>
              <a:t>view notebook</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50682"/>
            <a:ext cx="9745589" cy="38242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Db2 database.</a:t>
            </a:r>
          </a:p>
          <a:p>
            <a:pPr>
              <a:lnSpc>
                <a:spcPct val="100000"/>
              </a:lnSpc>
              <a:spcBef>
                <a:spcPts val="1400"/>
              </a:spcBef>
            </a:pPr>
            <a:r>
              <a:rPr lang="en-IE" sz="2200" dirty="0">
                <a:solidFill>
                  <a:schemeClr val="accent3">
                    <a:lumMod val="25000"/>
                  </a:schemeClr>
                </a:solidFill>
                <a:latin typeface="Abadi"/>
              </a:rPr>
              <a:t>We applied EDA with SQL to get insights from the data, writing queries to find out:</a:t>
            </a:r>
          </a:p>
          <a:p>
            <a:pPr lvl="1">
              <a:lnSpc>
                <a:spcPct val="100000"/>
              </a:lnSpc>
              <a:spcBef>
                <a:spcPts val="1400"/>
              </a:spcBef>
              <a:buFont typeface="Wingdings" panose="05000000000000000000" pitchFamily="2" charset="2"/>
              <a:buChar char="§"/>
            </a:pPr>
            <a:r>
              <a:rPr lang="en-US" sz="1400" dirty="0">
                <a:solidFill>
                  <a:schemeClr val="bg2">
                    <a:lumMod val="50000"/>
                  </a:schemeClr>
                </a:solidFill>
                <a:latin typeface="Abadi"/>
              </a:rPr>
              <a:t>The names of unique launch sites in the space mission.</a:t>
            </a:r>
          </a:p>
          <a:p>
            <a:pPr lvl="1">
              <a:lnSpc>
                <a:spcPct val="100000"/>
              </a:lnSpc>
              <a:spcBef>
                <a:spcPts val="1400"/>
              </a:spcBef>
              <a:buFont typeface="Wingdings" panose="05000000000000000000" pitchFamily="2" charset="2"/>
              <a:buChar char="§"/>
            </a:pPr>
            <a:r>
              <a:rPr lang="en-US" sz="1400" dirty="0">
                <a:solidFill>
                  <a:schemeClr val="bg2">
                    <a:lumMod val="50000"/>
                  </a:schemeClr>
                </a:solidFill>
                <a:latin typeface="Abadi"/>
              </a:rPr>
              <a:t>The total payload mass carried by boosters launched by NASA (CRS)</a:t>
            </a:r>
          </a:p>
          <a:p>
            <a:pPr lvl="1">
              <a:lnSpc>
                <a:spcPct val="100000"/>
              </a:lnSpc>
              <a:spcBef>
                <a:spcPts val="1400"/>
              </a:spcBef>
              <a:buFont typeface="Wingdings" panose="05000000000000000000" pitchFamily="2" charset="2"/>
              <a:buChar char="§"/>
            </a:pPr>
            <a:r>
              <a:rPr lang="en-US" sz="1400" dirty="0">
                <a:solidFill>
                  <a:schemeClr val="bg2">
                    <a:lumMod val="50000"/>
                  </a:schemeClr>
                </a:solidFill>
                <a:latin typeface="Abadi"/>
              </a:rPr>
              <a:t>The average payload mass carried by booster version F9 v1.1</a:t>
            </a:r>
          </a:p>
          <a:p>
            <a:pPr lvl="1">
              <a:lnSpc>
                <a:spcPct val="100000"/>
              </a:lnSpc>
              <a:spcBef>
                <a:spcPts val="1400"/>
              </a:spcBef>
              <a:buFont typeface="Wingdings" panose="05000000000000000000" pitchFamily="2" charset="2"/>
              <a:buChar char="§"/>
            </a:pPr>
            <a:r>
              <a:rPr lang="en-US" sz="1400" dirty="0">
                <a:solidFill>
                  <a:schemeClr val="bg2">
                    <a:lumMod val="50000"/>
                  </a:schemeClr>
                </a:solidFill>
                <a:latin typeface="Abadi"/>
              </a:rPr>
              <a:t>The total number of successful and failure mission outcomes</a:t>
            </a:r>
          </a:p>
          <a:p>
            <a:pPr lvl="1">
              <a:lnSpc>
                <a:spcPct val="100000"/>
              </a:lnSpc>
              <a:spcBef>
                <a:spcPts val="1400"/>
              </a:spcBef>
              <a:buFont typeface="Wingdings" panose="05000000000000000000" pitchFamily="2" charset="2"/>
              <a:buChar char="§"/>
            </a:pPr>
            <a:r>
              <a:rPr lang="en-US" sz="1400" dirty="0">
                <a:solidFill>
                  <a:schemeClr val="bg2">
                    <a:lumMod val="50000"/>
                  </a:schemeClr>
                </a:solidFill>
                <a:latin typeface="Abadi"/>
              </a:rPr>
              <a:t>The failed landing outcomes in drone ship, their booster version and launch site names.</a:t>
            </a:r>
            <a:endParaRPr lang="en-US" sz="14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tangle 5">
            <a:extLst>
              <a:ext uri="{FF2B5EF4-FFF2-40B4-BE49-F238E27FC236}">
                <a16:creationId xmlns:a16="http://schemas.microsoft.com/office/drawing/2014/main" id="{32D3A9CD-5E1B-489A-840F-58BB552D49B3}"/>
              </a:ext>
            </a:extLst>
          </p:cNvPr>
          <p:cNvSpPr/>
          <p:nvPr/>
        </p:nvSpPr>
        <p:spPr>
          <a:xfrm>
            <a:off x="1045368" y="5194664"/>
            <a:ext cx="4640263" cy="4016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E" dirty="0"/>
          </a:p>
        </p:txBody>
      </p:sp>
      <p:sp>
        <p:nvSpPr>
          <p:cNvPr id="7" name="TextBox 6">
            <a:extLst>
              <a:ext uri="{FF2B5EF4-FFF2-40B4-BE49-F238E27FC236}">
                <a16:creationId xmlns:a16="http://schemas.microsoft.com/office/drawing/2014/main" id="{4E43D587-E3D5-427C-B626-EF71101F5BDA}"/>
              </a:ext>
            </a:extLst>
          </p:cNvPr>
          <p:cNvSpPr txBox="1"/>
          <p:nvPr/>
        </p:nvSpPr>
        <p:spPr>
          <a:xfrm>
            <a:off x="1045368" y="5194664"/>
            <a:ext cx="4640263" cy="369332"/>
          </a:xfrm>
          <a:prstGeom prst="rect">
            <a:avLst/>
          </a:prstGeom>
          <a:noFill/>
        </p:spPr>
        <p:txBody>
          <a:bodyPr wrap="square" rtlCol="0">
            <a:spAutoFit/>
          </a:bodyPr>
          <a:lstStyle/>
          <a:p>
            <a:pPr algn="ctr"/>
            <a:r>
              <a:rPr lang="en-IE" dirty="0">
                <a:solidFill>
                  <a:schemeClr val="bg1"/>
                </a:solidFill>
              </a:rPr>
              <a:t>view notebook</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IE" sz="1800" dirty="0">
                <a:solidFill>
                  <a:schemeClr val="accent3">
                    <a:lumMod val="25000"/>
                  </a:schemeClr>
                </a:solidFill>
                <a:latin typeface="Abadi" panose="020B0604020104020204" pitchFamily="34" charset="0"/>
              </a:rPr>
              <a:t>We have marked all launch sites and added map objects such as markers, circles, lines to mark successful or failed launches for each site on the folium map.</a:t>
            </a:r>
          </a:p>
          <a:p>
            <a:pPr>
              <a:lnSpc>
                <a:spcPct val="100000"/>
              </a:lnSpc>
              <a:spcBef>
                <a:spcPts val="1400"/>
              </a:spcBef>
            </a:pPr>
            <a:r>
              <a:rPr lang="en-IE" sz="1800" dirty="0">
                <a:solidFill>
                  <a:schemeClr val="accent3">
                    <a:lumMod val="25000"/>
                  </a:schemeClr>
                </a:solidFill>
                <a:latin typeface="Abadi" panose="020B0604020104020204" pitchFamily="34" charset="0"/>
              </a:rPr>
              <a:t>We have assigned the results of the feature launch (failure or success) to class 0 and 1, that is, 0 for error and 1 for success.</a:t>
            </a:r>
          </a:p>
          <a:p>
            <a:pPr>
              <a:lnSpc>
                <a:spcPct val="100000"/>
              </a:lnSpc>
              <a:spcBef>
                <a:spcPts val="1400"/>
              </a:spcBef>
            </a:pPr>
            <a:r>
              <a:rPr lang="en-IE" sz="1800" dirty="0">
                <a:solidFill>
                  <a:schemeClr val="accent3">
                    <a:lumMod val="25000"/>
                  </a:schemeClr>
                </a:solidFill>
                <a:latin typeface="Abadi" panose="020B0604020104020204" pitchFamily="34" charset="0"/>
              </a:rPr>
              <a:t>Using the </a:t>
            </a:r>
            <a:r>
              <a:rPr lang="en-IE" sz="1800" dirty="0" err="1">
                <a:solidFill>
                  <a:schemeClr val="accent3">
                    <a:lumMod val="25000"/>
                  </a:schemeClr>
                </a:solidFill>
                <a:latin typeface="Abadi" panose="020B0604020104020204" pitchFamily="34" charset="0"/>
              </a:rPr>
              <a:t>color-labeled</a:t>
            </a:r>
            <a:r>
              <a:rPr lang="en-IE" sz="1800" dirty="0">
                <a:solidFill>
                  <a:schemeClr val="accent3">
                    <a:lumMod val="25000"/>
                  </a:schemeClr>
                </a:solidFill>
                <a:latin typeface="Abadi" panose="020B0604020104020204" pitchFamily="34" charset="0"/>
              </a:rPr>
              <a:t> marker clusters, we identified which launch sites have a relatively high success rate.</a:t>
            </a:r>
          </a:p>
          <a:p>
            <a:pPr>
              <a:lnSpc>
                <a:spcPct val="100000"/>
              </a:lnSpc>
              <a:spcBef>
                <a:spcPts val="1400"/>
              </a:spcBef>
            </a:pPr>
            <a:r>
              <a:rPr lang="en-IE" sz="1800" dirty="0">
                <a:solidFill>
                  <a:schemeClr val="accent3">
                    <a:lumMod val="25000"/>
                  </a:schemeClr>
                </a:solidFill>
                <a:latin typeface="Abadi" panose="020B0604020104020204" pitchFamily="34" charset="0"/>
              </a:rPr>
              <a:t>We calculated the distances between a launch site and its vicinity. We answered some questions for example:</a:t>
            </a:r>
          </a:p>
          <a:p>
            <a:pPr lvl="1">
              <a:lnSpc>
                <a:spcPct val="100000"/>
              </a:lnSpc>
              <a:spcBef>
                <a:spcPts val="1400"/>
              </a:spcBef>
            </a:pPr>
            <a:r>
              <a:rPr lang="en-IE" sz="1600" dirty="0">
                <a:solidFill>
                  <a:schemeClr val="accent3">
                    <a:lumMod val="25000"/>
                  </a:schemeClr>
                </a:solidFill>
                <a:latin typeface="Abadi" panose="020B0604020104020204" pitchFamily="34" charset="0"/>
              </a:rPr>
              <a:t>They are launch sites near railways, highways and coastlines.</a:t>
            </a:r>
          </a:p>
          <a:p>
            <a:pPr lvl="1">
              <a:lnSpc>
                <a:spcPct val="100000"/>
              </a:lnSpc>
              <a:spcBef>
                <a:spcPts val="1400"/>
              </a:spcBef>
            </a:pPr>
            <a:r>
              <a:rPr lang="en-IE" sz="1600" dirty="0">
                <a:solidFill>
                  <a:schemeClr val="accent3">
                    <a:lumMod val="25000"/>
                  </a:schemeClr>
                </a:solidFill>
                <a:latin typeface="Abadi" panose="020B0604020104020204" pitchFamily="34" charset="0"/>
              </a:rPr>
              <a:t>Launch sites keep some distance from cities.</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tangle 5">
            <a:extLst>
              <a:ext uri="{FF2B5EF4-FFF2-40B4-BE49-F238E27FC236}">
                <a16:creationId xmlns:a16="http://schemas.microsoft.com/office/drawing/2014/main" id="{ACBC612D-1024-47C7-877F-B013079309C6}"/>
              </a:ext>
            </a:extLst>
          </p:cNvPr>
          <p:cNvSpPr/>
          <p:nvPr/>
        </p:nvSpPr>
        <p:spPr>
          <a:xfrm>
            <a:off x="966710" y="5529793"/>
            <a:ext cx="4640263" cy="4016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E" dirty="0"/>
          </a:p>
        </p:txBody>
      </p:sp>
      <p:sp>
        <p:nvSpPr>
          <p:cNvPr id="7" name="TextBox 6">
            <a:hlinkClick r:id="rId3"/>
            <a:extLst>
              <a:ext uri="{FF2B5EF4-FFF2-40B4-BE49-F238E27FC236}">
                <a16:creationId xmlns:a16="http://schemas.microsoft.com/office/drawing/2014/main" id="{CCBC7394-0135-4776-8599-F17D37CDDBBC}"/>
              </a:ext>
            </a:extLst>
          </p:cNvPr>
          <p:cNvSpPr txBox="1"/>
          <p:nvPr/>
        </p:nvSpPr>
        <p:spPr>
          <a:xfrm>
            <a:off x="966710" y="5529793"/>
            <a:ext cx="4640263" cy="369332"/>
          </a:xfrm>
          <a:prstGeom prst="rect">
            <a:avLst/>
          </a:prstGeom>
          <a:noFill/>
        </p:spPr>
        <p:txBody>
          <a:bodyPr wrap="square" rtlCol="0">
            <a:spAutoFit/>
          </a:bodyPr>
          <a:lstStyle/>
          <a:p>
            <a:pPr algn="ctr"/>
            <a:r>
              <a:rPr lang="en-IE" dirty="0">
                <a:solidFill>
                  <a:schemeClr val="bg1"/>
                </a:solidFill>
              </a:rPr>
              <a:t>view notebook</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2317239"/>
            <a:ext cx="9745589" cy="186147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Rectangle 5">
            <a:extLst>
              <a:ext uri="{FF2B5EF4-FFF2-40B4-BE49-F238E27FC236}">
                <a16:creationId xmlns:a16="http://schemas.microsoft.com/office/drawing/2014/main" id="{C19DE5F4-8D73-412A-BB4E-A1DA78EF37D6}"/>
              </a:ext>
            </a:extLst>
          </p:cNvPr>
          <p:cNvSpPr/>
          <p:nvPr/>
        </p:nvSpPr>
        <p:spPr>
          <a:xfrm>
            <a:off x="1045368" y="4283654"/>
            <a:ext cx="4640263" cy="4016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E" dirty="0"/>
          </a:p>
        </p:txBody>
      </p:sp>
      <p:sp>
        <p:nvSpPr>
          <p:cNvPr id="7" name="TextBox 6">
            <a:hlinkClick r:id="rId3"/>
            <a:extLst>
              <a:ext uri="{FF2B5EF4-FFF2-40B4-BE49-F238E27FC236}">
                <a16:creationId xmlns:a16="http://schemas.microsoft.com/office/drawing/2014/main" id="{B156223F-1FFE-4AF4-85B3-47939697BF59}"/>
              </a:ext>
            </a:extLst>
          </p:cNvPr>
          <p:cNvSpPr txBox="1"/>
          <p:nvPr/>
        </p:nvSpPr>
        <p:spPr>
          <a:xfrm>
            <a:off x="1045368" y="4283654"/>
            <a:ext cx="4640263" cy="369332"/>
          </a:xfrm>
          <a:prstGeom prst="rect">
            <a:avLst/>
          </a:prstGeom>
          <a:noFill/>
        </p:spPr>
        <p:txBody>
          <a:bodyPr wrap="square" rtlCol="0">
            <a:spAutoFit/>
          </a:bodyPr>
          <a:lstStyle/>
          <a:p>
            <a:pPr algn="ctr"/>
            <a:r>
              <a:rPr lang="en-IE" dirty="0">
                <a:solidFill>
                  <a:schemeClr val="bg1"/>
                </a:solidFill>
              </a:rPr>
              <a:t>view notebook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716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5">
            <a:extLst>
              <a:ext uri="{FF2B5EF4-FFF2-40B4-BE49-F238E27FC236}">
                <a16:creationId xmlns:a16="http://schemas.microsoft.com/office/drawing/2014/main" id="{55E619BE-87C0-4209-B696-266864C56A4D}"/>
              </a:ext>
            </a:extLst>
          </p:cNvPr>
          <p:cNvSpPr/>
          <p:nvPr/>
        </p:nvSpPr>
        <p:spPr>
          <a:xfrm>
            <a:off x="1045368" y="5418659"/>
            <a:ext cx="4640263" cy="4016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E" dirty="0"/>
          </a:p>
        </p:txBody>
      </p:sp>
      <p:sp>
        <p:nvSpPr>
          <p:cNvPr id="7" name="TextBox 6">
            <a:hlinkClick r:id="rId3"/>
            <a:extLst>
              <a:ext uri="{FF2B5EF4-FFF2-40B4-BE49-F238E27FC236}">
                <a16:creationId xmlns:a16="http://schemas.microsoft.com/office/drawing/2014/main" id="{DB0B810D-1226-4145-B444-456FADD6FD39}"/>
              </a:ext>
            </a:extLst>
          </p:cNvPr>
          <p:cNvSpPr txBox="1"/>
          <p:nvPr/>
        </p:nvSpPr>
        <p:spPr>
          <a:xfrm>
            <a:off x="1045368" y="5418659"/>
            <a:ext cx="4640263" cy="369332"/>
          </a:xfrm>
          <a:prstGeom prst="rect">
            <a:avLst/>
          </a:prstGeom>
          <a:noFill/>
        </p:spPr>
        <p:txBody>
          <a:bodyPr wrap="square" rtlCol="0">
            <a:spAutoFit/>
          </a:bodyPr>
          <a:lstStyle/>
          <a:p>
            <a:pPr algn="ctr"/>
            <a:r>
              <a:rPr lang="en-IE" dirty="0">
                <a:solidFill>
                  <a:schemeClr val="bg1"/>
                </a:solidFill>
              </a:rPr>
              <a:t>view notebook</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rcRect/>
          <a:stretch/>
        </p:blipFill>
        <p:spPr>
          <a:xfrm>
            <a:off x="5210979" y="1935308"/>
            <a:ext cx="5307595"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 frame 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 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4640263" cy="1886872"/>
          </a:xfrm>
          <a:prstGeom prst="rect">
            <a:avLst/>
          </a:prstGeom>
        </p:spPr>
        <p:txBody>
          <a:bodyPr vert="horz" lIns="91440" tIns="45720" rIns="91440" bIns="45720" rtlCol="0" anchor="t">
            <a:normAutofit/>
          </a:bodyPr>
          <a:lstStyle/>
          <a:p>
            <a:pPr>
              <a:lnSpc>
                <a:spcPct val="100000"/>
              </a:lnSpc>
              <a:spcBef>
                <a:spcPts val="1400"/>
              </a:spcBef>
            </a:pPr>
            <a:r>
              <a:rPr lang="en-IE" sz="2200" dirty="0">
                <a:solidFill>
                  <a:schemeClr val="accent3">
                    <a:lumMod val="25000"/>
                  </a:schemeClr>
                </a:solidFill>
                <a:latin typeface="Abadi" panose="020B0604020104020204" pitchFamily="34" charset="0"/>
              </a:rPr>
              <a:t>We used the SpaceX API login request to collect data and clean up the required data by performing some basic formatting and data wrangling.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Group 6">
            <a:extLst>
              <a:ext uri="{FF2B5EF4-FFF2-40B4-BE49-F238E27FC236}">
                <a16:creationId xmlns:a16="http://schemas.microsoft.com/office/drawing/2014/main" id="{7A3D5D51-AF22-4FF3-815B-DE3BC9626EAE}"/>
              </a:ext>
            </a:extLst>
          </p:cNvPr>
          <p:cNvGrpSpPr/>
          <p:nvPr/>
        </p:nvGrpSpPr>
        <p:grpSpPr>
          <a:xfrm>
            <a:off x="923221" y="3658681"/>
            <a:ext cx="4640263" cy="401638"/>
            <a:chOff x="1145628" y="6319350"/>
            <a:chExt cx="4640263" cy="401638"/>
          </a:xfrm>
        </p:grpSpPr>
        <p:sp>
          <p:nvSpPr>
            <p:cNvPr id="8" name="Rectangle 7">
              <a:extLst>
                <a:ext uri="{FF2B5EF4-FFF2-40B4-BE49-F238E27FC236}">
                  <a16:creationId xmlns:a16="http://schemas.microsoft.com/office/drawing/2014/main" id="{CAF662AF-4937-4910-AC44-FDD44975C89B}"/>
                </a:ext>
              </a:extLst>
            </p:cNvPr>
            <p:cNvSpPr/>
            <p:nvPr/>
          </p:nvSpPr>
          <p:spPr>
            <a:xfrm>
              <a:off x="1145628" y="6319350"/>
              <a:ext cx="4640263" cy="4016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E" dirty="0"/>
            </a:p>
          </p:txBody>
        </p:sp>
        <p:sp>
          <p:nvSpPr>
            <p:cNvPr id="10" name="TextBox 9">
              <a:hlinkClick r:id="rId3"/>
              <a:extLst>
                <a:ext uri="{FF2B5EF4-FFF2-40B4-BE49-F238E27FC236}">
                  <a16:creationId xmlns:a16="http://schemas.microsoft.com/office/drawing/2014/main" id="{3E0CFB45-5442-4346-B041-364FAF7FAFF1}"/>
                </a:ext>
              </a:extLst>
            </p:cNvPr>
            <p:cNvSpPr txBox="1"/>
            <p:nvPr/>
          </p:nvSpPr>
          <p:spPr>
            <a:xfrm>
              <a:off x="1145628" y="6319350"/>
              <a:ext cx="4640263" cy="369332"/>
            </a:xfrm>
            <a:prstGeom prst="rect">
              <a:avLst/>
            </a:prstGeom>
            <a:noFill/>
          </p:spPr>
          <p:txBody>
            <a:bodyPr wrap="square" rtlCol="0">
              <a:spAutoFit/>
            </a:bodyPr>
            <a:lstStyle/>
            <a:p>
              <a:pPr algn="ctr"/>
              <a:r>
                <a:rPr lang="en-IE" dirty="0">
                  <a:solidFill>
                    <a:schemeClr val="bg1"/>
                  </a:solidFill>
                </a:rPr>
                <a:t>view notebook</a:t>
              </a:r>
            </a:p>
          </p:txBody>
        </p:sp>
      </p:grpSp>
      <p:graphicFrame>
        <p:nvGraphicFramePr>
          <p:cNvPr id="14" name="Diagram 13">
            <a:extLst>
              <a:ext uri="{FF2B5EF4-FFF2-40B4-BE49-F238E27FC236}">
                <a16:creationId xmlns:a16="http://schemas.microsoft.com/office/drawing/2014/main" id="{27F08FE6-C4FC-48B1-9DB6-A16A43D1C06F}"/>
              </a:ext>
            </a:extLst>
          </p:cNvPr>
          <p:cNvGraphicFramePr/>
          <p:nvPr>
            <p:extLst>
              <p:ext uri="{D42A27DB-BD31-4B8C-83A1-F6EECF244321}">
                <p14:modId xmlns:p14="http://schemas.microsoft.com/office/powerpoint/2010/main" val="3922055863"/>
              </p:ext>
            </p:extLst>
          </p:nvPr>
        </p:nvGraphicFramePr>
        <p:xfrm>
          <a:off x="5724961" y="1317523"/>
          <a:ext cx="5414989" cy="47670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106369"/>
            <a:ext cx="4655614" cy="1531563"/>
          </a:xfrm>
          <a:prstGeom prst="rect">
            <a:avLst/>
          </a:prstGeom>
        </p:spPr>
        <p:txBody>
          <a:bodyPr lIns="91440" tIns="45720" rIns="91440" bIns="45720" anchor="t">
            <a:noAutofit/>
          </a:bodyPr>
          <a:lstStyle/>
          <a:p>
            <a:pPr>
              <a:lnSpc>
                <a:spcPct val="100000"/>
              </a:lnSpc>
              <a:spcBef>
                <a:spcPts val="1400"/>
              </a:spcBef>
            </a:pPr>
            <a:r>
              <a:rPr lang="en-IE" sz="2200" dirty="0">
                <a:solidFill>
                  <a:schemeClr val="accent3">
                    <a:lumMod val="25000"/>
                  </a:schemeClr>
                </a:solidFill>
                <a:latin typeface="Abadi"/>
              </a:rPr>
              <a:t>We web-scrapped Falcon 9 launch records with </a:t>
            </a:r>
            <a:r>
              <a:rPr lang="en-IE" sz="2200" dirty="0" err="1">
                <a:solidFill>
                  <a:schemeClr val="accent3">
                    <a:lumMod val="25000"/>
                  </a:schemeClr>
                </a:solidFill>
                <a:latin typeface="Abadi"/>
              </a:rPr>
              <a:t>BeautifulSoup</a:t>
            </a:r>
            <a:r>
              <a:rPr lang="en-IE" sz="2200" dirty="0">
                <a:solidFill>
                  <a:schemeClr val="accent3">
                    <a:lumMod val="25000"/>
                  </a:schemeClr>
                </a:solidFill>
                <a:latin typeface="Abadi"/>
              </a:rPr>
              <a:t>, parsed the table and converted it into a pandas </a:t>
            </a:r>
            <a:r>
              <a:rPr lang="en-IE" sz="2200" dirty="0" err="1">
                <a:solidFill>
                  <a:schemeClr val="accent3">
                    <a:lumMod val="25000"/>
                  </a:schemeClr>
                </a:solidFill>
                <a:latin typeface="Abadi"/>
              </a:rPr>
              <a:t>dataframe</a:t>
            </a:r>
            <a:r>
              <a:rPr lang="en-IE"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Rectangle 8">
            <a:extLst>
              <a:ext uri="{FF2B5EF4-FFF2-40B4-BE49-F238E27FC236}">
                <a16:creationId xmlns:a16="http://schemas.microsoft.com/office/drawing/2014/main" id="{B14ACFD7-05DC-4927-B4B5-A3BB9BAF242B}"/>
              </a:ext>
            </a:extLst>
          </p:cNvPr>
          <p:cNvSpPr/>
          <p:nvPr/>
        </p:nvSpPr>
        <p:spPr>
          <a:xfrm>
            <a:off x="902747" y="3701045"/>
            <a:ext cx="4640263" cy="4016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E" dirty="0"/>
          </a:p>
        </p:txBody>
      </p:sp>
      <p:sp>
        <p:nvSpPr>
          <p:cNvPr id="10" name="TextBox 9">
            <a:hlinkClick r:id="rId3"/>
            <a:extLst>
              <a:ext uri="{FF2B5EF4-FFF2-40B4-BE49-F238E27FC236}">
                <a16:creationId xmlns:a16="http://schemas.microsoft.com/office/drawing/2014/main" id="{306DAE4B-59F6-4220-8F81-DAF930EBDBDF}"/>
              </a:ext>
            </a:extLst>
          </p:cNvPr>
          <p:cNvSpPr txBox="1"/>
          <p:nvPr/>
        </p:nvSpPr>
        <p:spPr>
          <a:xfrm>
            <a:off x="902747" y="3701045"/>
            <a:ext cx="4640263" cy="369332"/>
          </a:xfrm>
          <a:prstGeom prst="rect">
            <a:avLst/>
          </a:prstGeom>
          <a:noFill/>
        </p:spPr>
        <p:txBody>
          <a:bodyPr wrap="square" rtlCol="0">
            <a:spAutoFit/>
          </a:bodyPr>
          <a:lstStyle/>
          <a:p>
            <a:pPr algn="ctr"/>
            <a:r>
              <a:rPr lang="en-IE" dirty="0">
                <a:solidFill>
                  <a:schemeClr val="bg1"/>
                </a:solidFill>
              </a:rPr>
              <a:t>view notebook</a:t>
            </a:r>
          </a:p>
        </p:txBody>
      </p:sp>
      <p:graphicFrame>
        <p:nvGraphicFramePr>
          <p:cNvPr id="12" name="Diagram 11">
            <a:extLst>
              <a:ext uri="{FF2B5EF4-FFF2-40B4-BE49-F238E27FC236}">
                <a16:creationId xmlns:a16="http://schemas.microsoft.com/office/drawing/2014/main" id="{6ECE8D06-B591-4E1A-9376-8363948D403B}"/>
              </a:ext>
            </a:extLst>
          </p:cNvPr>
          <p:cNvGraphicFramePr/>
          <p:nvPr>
            <p:extLst>
              <p:ext uri="{D42A27DB-BD31-4B8C-83A1-F6EECF244321}">
                <p14:modId xmlns:p14="http://schemas.microsoft.com/office/powerpoint/2010/main" val="738966949"/>
              </p:ext>
            </p:extLst>
          </p:nvPr>
        </p:nvGraphicFramePr>
        <p:xfrm>
          <a:off x="5724961" y="1317523"/>
          <a:ext cx="5414989" cy="47670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1439</TotalTime>
  <Words>1705</Words>
  <Application>Microsoft Office PowerPoint</Application>
  <PresentationFormat>Widescreen</PresentationFormat>
  <Paragraphs>216</Paragraphs>
  <Slides>46</Slides>
  <Notes>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Lulu</cp:lastModifiedBy>
  <cp:revision>210</cp:revision>
  <dcterms:created xsi:type="dcterms:W3CDTF">2021-04-29T18:58:34Z</dcterms:created>
  <dcterms:modified xsi:type="dcterms:W3CDTF">2022-04-28T11:04:53Z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